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colors8.xml" ContentType="application/vnd.openxmlformats-officedocument.drawingml.diagramColors+xml"/>
  <Override PartName="/ppt/notesSlides/notesSlide12.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diagrams/colors6.xml" ContentType="application/vnd.openxmlformats-officedocument.drawingml.diagramColors+xml"/>
  <Override PartName="/ppt/diagrams/drawing7.xml" ContentType="application/vnd.ms-office.drawingml.diagramDrawing+xml"/>
  <Override PartName="/ppt/diagrams/quickStyle9.xml" ContentType="application/vnd.openxmlformats-officedocument.drawingml.diagramStyl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notesSlides/notesSlide5.xml" ContentType="application/vnd.openxmlformats-officedocument.presentationml.notesSlide+xml"/>
  <Override PartName="/ppt/diagrams/drawing5.xml" ContentType="application/vnd.ms-office.drawingml.diagramDrawing+xml"/>
  <Override PartName="/ppt/diagrams/quickStyle7.xml" ContentType="application/vnd.openxmlformats-officedocument.drawingml.diagramStyle+xml"/>
  <Override PartName="/ppt/diagrams/drawing10.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diagrams/colors10.xml" ContentType="application/vnd.openxmlformats-officedocument.drawingml.diagramColor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notesSlides/notesSlide8.xml" ContentType="application/vnd.openxmlformats-officedocument.presentationml.notesSlide+xml"/>
  <Override PartName="/ppt/notesSlides/notesSlide11.xml" ContentType="application/vnd.openxmlformats-officedocument.presentationml.notesSlide+xml"/>
  <Override PartName="/ppt/diagrams/data3.xml" ContentType="application/vnd.openxmlformats-officedocument.drawingml.diagramData+xml"/>
  <Override PartName="/ppt/notesSlides/notesSlide6.xml" ContentType="application/vnd.openxmlformats-officedocument.presentationml.notesSlide+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data4.xml" ContentType="application/vnd.openxmlformats-officedocument.drawingml.diagramData+xml"/>
  <Override PartName="/ppt/diagrams/drawing9.xml" ContentType="application/vnd.ms-office.drawingml.diagramDrawing+xml"/>
  <Override PartName="/ppt/notesSlides/notesSlide9.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9"/>
  </p:notesMasterIdLst>
  <p:handoutMasterIdLst>
    <p:handoutMasterId r:id="rId40"/>
  </p:handoutMasterIdLst>
  <p:sldIdLst>
    <p:sldId id="350" r:id="rId2"/>
    <p:sldId id="1219" r:id="rId3"/>
    <p:sldId id="1291" r:id="rId4"/>
    <p:sldId id="1292" r:id="rId5"/>
    <p:sldId id="1293" r:id="rId6"/>
    <p:sldId id="1298" r:id="rId7"/>
    <p:sldId id="1290" r:id="rId8"/>
    <p:sldId id="1308" r:id="rId9"/>
    <p:sldId id="1295" r:id="rId10"/>
    <p:sldId id="1299" r:id="rId11"/>
    <p:sldId id="1294" r:id="rId12"/>
    <p:sldId id="1260" r:id="rId13"/>
    <p:sldId id="1269" r:id="rId14"/>
    <p:sldId id="1270" r:id="rId15"/>
    <p:sldId id="1271" r:id="rId16"/>
    <p:sldId id="1300" r:id="rId17"/>
    <p:sldId id="1301" r:id="rId18"/>
    <p:sldId id="1302" r:id="rId19"/>
    <p:sldId id="1303" r:id="rId20"/>
    <p:sldId id="1305" r:id="rId21"/>
    <p:sldId id="1304" r:id="rId22"/>
    <p:sldId id="1307" r:id="rId23"/>
    <p:sldId id="1306" r:id="rId24"/>
    <p:sldId id="1296" r:id="rId25"/>
    <p:sldId id="1297" r:id="rId26"/>
    <p:sldId id="1273" r:id="rId27"/>
    <p:sldId id="1319" r:id="rId28"/>
    <p:sldId id="1309" r:id="rId29"/>
    <p:sldId id="1310" r:id="rId30"/>
    <p:sldId id="1311" r:id="rId31"/>
    <p:sldId id="1312" r:id="rId32"/>
    <p:sldId id="1313" r:id="rId33"/>
    <p:sldId id="1314" r:id="rId34"/>
    <p:sldId id="1315" r:id="rId35"/>
    <p:sldId id="1316" r:id="rId36"/>
    <p:sldId id="1317" r:id="rId37"/>
    <p:sldId id="1318" r:id="rId38"/>
  </p:sldIdLst>
  <p:sldSz cx="9144000" cy="6858000" type="screen4x3"/>
  <p:notesSz cx="6858000" cy="9296400"/>
  <p:defaultTextStyle>
    <a:defPPr>
      <a:defRPr lang="en-US"/>
    </a:defPPr>
    <a:lvl1pPr algn="l" rtl="0" fontAlgn="base">
      <a:spcBef>
        <a:spcPct val="0"/>
      </a:spcBef>
      <a:spcAft>
        <a:spcPct val="0"/>
      </a:spcAft>
      <a:defRPr sz="2400" kern="1200">
        <a:solidFill>
          <a:schemeClr val="tx1"/>
        </a:solidFill>
        <a:latin typeface="Arial" charset="0"/>
        <a:ea typeface="MS PGothic" pitchFamily="34" charset="-128"/>
        <a:cs typeface="+mn-cs"/>
      </a:defRPr>
    </a:lvl1pPr>
    <a:lvl2pPr marL="457200" algn="l" rtl="0" fontAlgn="base">
      <a:spcBef>
        <a:spcPct val="0"/>
      </a:spcBef>
      <a:spcAft>
        <a:spcPct val="0"/>
      </a:spcAft>
      <a:defRPr sz="2400" kern="1200">
        <a:solidFill>
          <a:schemeClr val="tx1"/>
        </a:solidFill>
        <a:latin typeface="Arial" charset="0"/>
        <a:ea typeface="MS PGothic" pitchFamily="34" charset="-128"/>
        <a:cs typeface="+mn-cs"/>
      </a:defRPr>
    </a:lvl2pPr>
    <a:lvl3pPr marL="914400" algn="l" rtl="0" fontAlgn="base">
      <a:spcBef>
        <a:spcPct val="0"/>
      </a:spcBef>
      <a:spcAft>
        <a:spcPct val="0"/>
      </a:spcAft>
      <a:defRPr sz="2400" kern="1200">
        <a:solidFill>
          <a:schemeClr val="tx1"/>
        </a:solidFill>
        <a:latin typeface="Arial" charset="0"/>
        <a:ea typeface="MS PGothic" pitchFamily="34" charset="-128"/>
        <a:cs typeface="+mn-cs"/>
      </a:defRPr>
    </a:lvl3pPr>
    <a:lvl4pPr marL="1371600" algn="l" rtl="0" fontAlgn="base">
      <a:spcBef>
        <a:spcPct val="0"/>
      </a:spcBef>
      <a:spcAft>
        <a:spcPct val="0"/>
      </a:spcAft>
      <a:defRPr sz="2400" kern="1200">
        <a:solidFill>
          <a:schemeClr val="tx1"/>
        </a:solidFill>
        <a:latin typeface="Arial" charset="0"/>
        <a:ea typeface="MS PGothic" pitchFamily="34" charset="-128"/>
        <a:cs typeface="+mn-cs"/>
      </a:defRPr>
    </a:lvl4pPr>
    <a:lvl5pPr marL="1828800" algn="l" rtl="0" fontAlgn="base">
      <a:spcBef>
        <a:spcPct val="0"/>
      </a:spcBef>
      <a:spcAft>
        <a:spcPct val="0"/>
      </a:spcAft>
      <a:defRPr sz="2400" kern="1200">
        <a:solidFill>
          <a:schemeClr val="tx1"/>
        </a:solidFill>
        <a:latin typeface="Arial" charset="0"/>
        <a:ea typeface="MS PGothic" pitchFamily="34" charset="-128"/>
        <a:cs typeface="+mn-cs"/>
      </a:defRPr>
    </a:lvl5pPr>
    <a:lvl6pPr marL="2286000" algn="l" defTabSz="914400" rtl="0" eaLnBrk="1" latinLnBrk="0" hangingPunct="1">
      <a:defRPr sz="2400" kern="1200">
        <a:solidFill>
          <a:schemeClr val="tx1"/>
        </a:solidFill>
        <a:latin typeface="Arial" charset="0"/>
        <a:ea typeface="MS PGothic" pitchFamily="34" charset="-128"/>
        <a:cs typeface="+mn-cs"/>
      </a:defRPr>
    </a:lvl6pPr>
    <a:lvl7pPr marL="2743200" algn="l" defTabSz="914400" rtl="0" eaLnBrk="1" latinLnBrk="0" hangingPunct="1">
      <a:defRPr sz="2400" kern="1200">
        <a:solidFill>
          <a:schemeClr val="tx1"/>
        </a:solidFill>
        <a:latin typeface="Arial" charset="0"/>
        <a:ea typeface="MS PGothic" pitchFamily="34" charset="-128"/>
        <a:cs typeface="+mn-cs"/>
      </a:defRPr>
    </a:lvl7pPr>
    <a:lvl8pPr marL="3200400" algn="l" defTabSz="914400" rtl="0" eaLnBrk="1" latinLnBrk="0" hangingPunct="1">
      <a:defRPr sz="2400" kern="1200">
        <a:solidFill>
          <a:schemeClr val="tx1"/>
        </a:solidFill>
        <a:latin typeface="Arial" charset="0"/>
        <a:ea typeface="MS PGothic" pitchFamily="34" charset="-128"/>
        <a:cs typeface="+mn-cs"/>
      </a:defRPr>
    </a:lvl8pPr>
    <a:lvl9pPr marL="3657600" algn="l" defTabSz="914400" rtl="0" eaLnBrk="1" latinLnBrk="0" hangingPunct="1">
      <a:defRPr sz="2400" kern="1200">
        <a:solidFill>
          <a:schemeClr val="tx1"/>
        </a:solidFill>
        <a:latin typeface="Arial"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003399"/>
    <a:srgbClr val="FFFF99"/>
    <a:srgbClr val="339966"/>
    <a:srgbClr val="D2DCFE"/>
    <a:srgbClr val="990033"/>
    <a:srgbClr val="9900FF"/>
    <a:srgbClr val="3333FF"/>
    <a:srgbClr val="9966FF"/>
  </p:clrMru>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4" autoAdjust="0"/>
    <p:restoredTop sz="94617" autoAdjust="0"/>
  </p:normalViewPr>
  <p:slideViewPr>
    <p:cSldViewPr>
      <p:cViewPr>
        <p:scale>
          <a:sx n="70" d="100"/>
          <a:sy n="70" d="100"/>
        </p:scale>
        <p:origin x="-1380" y="-102"/>
      </p:cViewPr>
      <p:guideLst>
        <p:guide orient="horz" pos="4319"/>
        <p:guide pos="5759"/>
      </p:guideLst>
    </p:cSldViewPr>
  </p:slideViewPr>
  <p:outlineViewPr>
    <p:cViewPr>
      <p:scale>
        <a:sx n="33" d="100"/>
        <a:sy n="33" d="100"/>
      </p:scale>
      <p:origin x="0" y="0"/>
    </p:cViewPr>
  </p:outlineViewPr>
  <p:notesTextViewPr>
    <p:cViewPr>
      <p:scale>
        <a:sx n="75" d="100"/>
        <a:sy n="75" d="100"/>
      </p:scale>
      <p:origin x="0" y="0"/>
    </p:cViewPr>
  </p:notesTextViewPr>
  <p:sorterViewPr>
    <p:cViewPr>
      <p:scale>
        <a:sx n="80" d="100"/>
        <a:sy n="80" d="100"/>
      </p:scale>
      <p:origin x="0" y="0"/>
    </p:cViewPr>
  </p:sorterViewPr>
  <p:notesViewPr>
    <p:cSldViewPr>
      <p:cViewPr varScale="1">
        <p:scale>
          <a:sx n="58" d="100"/>
          <a:sy n="58" d="100"/>
        </p:scale>
        <p:origin x="-1740" y="-102"/>
      </p:cViewPr>
      <p:guideLst>
        <p:guide orient="horz" pos="2928"/>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5E5ED6-2937-4512-B4CE-C896F3A2AEEC}" type="doc">
      <dgm:prSet loTypeId="urn:microsoft.com/office/officeart/2005/8/layout/process5" loCatId="process" qsTypeId="urn:microsoft.com/office/officeart/2005/8/quickstyle/simple5" qsCatId="simple" csTypeId="urn:microsoft.com/office/officeart/2005/8/colors/colorful3" csCatId="colorful" phldr="1"/>
      <dgm:spPr/>
      <dgm:t>
        <a:bodyPr/>
        <a:lstStyle/>
        <a:p>
          <a:endParaRPr lang="en-US"/>
        </a:p>
      </dgm:t>
    </dgm:pt>
    <dgm:pt modelId="{2F7746EB-165E-4BC0-8EE8-DB74C8FE2CDA}" type="pres">
      <dgm:prSet presAssocID="{FA5E5ED6-2937-4512-B4CE-C896F3A2AEEC}" presName="diagram" presStyleCnt="0">
        <dgm:presLayoutVars>
          <dgm:dir/>
          <dgm:resizeHandles val="exact"/>
        </dgm:presLayoutVars>
      </dgm:prSet>
      <dgm:spPr/>
      <dgm:t>
        <a:bodyPr/>
        <a:lstStyle/>
        <a:p>
          <a:endParaRPr lang="en-US"/>
        </a:p>
      </dgm:t>
    </dgm:pt>
  </dgm:ptLst>
  <dgm:cxnLst>
    <dgm:cxn modelId="{771F3876-5131-4471-9608-4434F73DC655}" type="presOf" srcId="{FA5E5ED6-2937-4512-B4CE-C896F3A2AEEC}" destId="{2F7746EB-165E-4BC0-8EE8-DB74C8FE2CDA}" srcOrd="0" destOrd="0" presId="urn:microsoft.com/office/officeart/2005/8/layout/process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91565FB-03D4-4C77-8A10-496E2CFE3699}" type="doc">
      <dgm:prSet loTypeId="urn:microsoft.com/office/officeart/2005/8/layout/process5" loCatId="process" qsTypeId="urn:microsoft.com/office/officeart/2005/8/quickstyle/simple5" qsCatId="simple" csTypeId="urn:microsoft.com/office/officeart/2005/8/colors/colorful4" csCatId="colorful" phldr="1"/>
      <dgm:spPr/>
      <dgm:t>
        <a:bodyPr/>
        <a:lstStyle/>
        <a:p>
          <a:endParaRPr lang="en-US"/>
        </a:p>
      </dgm:t>
    </dgm:pt>
    <dgm:pt modelId="{FCB1CEE7-99B4-450D-A3B8-F81463DE0B32}">
      <dgm:prSet phldrT="[Text]"/>
      <dgm:spPr/>
      <dgm:t>
        <a:bodyPr/>
        <a:lstStyle/>
        <a:p>
          <a:r>
            <a:rPr lang="en-US" dirty="0" smtClean="0"/>
            <a:t>Store data in database</a:t>
          </a:r>
          <a:endParaRPr lang="en-US" dirty="0"/>
        </a:p>
      </dgm:t>
    </dgm:pt>
    <dgm:pt modelId="{9B847BD0-9B8E-49A2-8483-EE13427BF520}" type="parTrans" cxnId="{57486687-EBF7-4BFC-A388-79D94B2E64CD}">
      <dgm:prSet/>
      <dgm:spPr/>
      <dgm:t>
        <a:bodyPr/>
        <a:lstStyle/>
        <a:p>
          <a:endParaRPr lang="en-US"/>
        </a:p>
      </dgm:t>
    </dgm:pt>
    <dgm:pt modelId="{5A52CF4F-58EC-4E8E-A5DF-FB5EB3D98C6E}" type="sibTrans" cxnId="{57486687-EBF7-4BFC-A388-79D94B2E64CD}">
      <dgm:prSet/>
      <dgm:spPr/>
      <dgm:t>
        <a:bodyPr/>
        <a:lstStyle/>
        <a:p>
          <a:endParaRPr lang="en-US"/>
        </a:p>
      </dgm:t>
    </dgm:pt>
    <dgm:pt modelId="{9C5757FF-C1CE-405B-8B62-E9FA64E2E751}" type="pres">
      <dgm:prSet presAssocID="{391565FB-03D4-4C77-8A10-496E2CFE3699}" presName="diagram" presStyleCnt="0">
        <dgm:presLayoutVars>
          <dgm:dir/>
          <dgm:resizeHandles val="exact"/>
        </dgm:presLayoutVars>
      </dgm:prSet>
      <dgm:spPr/>
      <dgm:t>
        <a:bodyPr/>
        <a:lstStyle/>
        <a:p>
          <a:endParaRPr lang="en-US"/>
        </a:p>
      </dgm:t>
    </dgm:pt>
    <dgm:pt modelId="{0EB4F6FE-DD74-4FA1-B34C-85526A73C9D9}" type="pres">
      <dgm:prSet presAssocID="{FCB1CEE7-99B4-450D-A3B8-F81463DE0B32}" presName="node" presStyleLbl="node1" presStyleIdx="0" presStyleCnt="1" custScaleY="54386" custLinFactNeighborX="-3849" custLinFactNeighborY="-86761">
        <dgm:presLayoutVars>
          <dgm:bulletEnabled val="1"/>
        </dgm:presLayoutVars>
      </dgm:prSet>
      <dgm:spPr/>
      <dgm:t>
        <a:bodyPr/>
        <a:lstStyle/>
        <a:p>
          <a:endParaRPr lang="en-US"/>
        </a:p>
      </dgm:t>
    </dgm:pt>
  </dgm:ptLst>
  <dgm:cxnLst>
    <dgm:cxn modelId="{0C704824-4EC9-4A9B-A454-D3DA6827ECCA}" type="presOf" srcId="{FCB1CEE7-99B4-450D-A3B8-F81463DE0B32}" destId="{0EB4F6FE-DD74-4FA1-B34C-85526A73C9D9}" srcOrd="0" destOrd="0" presId="urn:microsoft.com/office/officeart/2005/8/layout/process5"/>
    <dgm:cxn modelId="{57486687-EBF7-4BFC-A388-79D94B2E64CD}" srcId="{391565FB-03D4-4C77-8A10-496E2CFE3699}" destId="{FCB1CEE7-99B4-450D-A3B8-F81463DE0B32}" srcOrd="0" destOrd="0" parTransId="{9B847BD0-9B8E-49A2-8483-EE13427BF520}" sibTransId="{5A52CF4F-58EC-4E8E-A5DF-FB5EB3D98C6E}"/>
    <dgm:cxn modelId="{4A777A9E-D89F-44D0-A0CF-508CF7370FBE}" type="presOf" srcId="{391565FB-03D4-4C77-8A10-496E2CFE3699}" destId="{9C5757FF-C1CE-405B-8B62-E9FA64E2E751}" srcOrd="0" destOrd="0" presId="urn:microsoft.com/office/officeart/2005/8/layout/process5"/>
    <dgm:cxn modelId="{B72AA2A6-2ADD-46D0-AAB7-BA633C93C575}" type="presParOf" srcId="{9C5757FF-C1CE-405B-8B62-E9FA64E2E751}" destId="{0EB4F6FE-DD74-4FA1-B34C-85526A73C9D9}" srcOrd="0" destOrd="0" presId="urn:microsoft.com/office/officeart/2005/8/layout/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1565FB-03D4-4C77-8A10-496E2CFE3699}" type="doc">
      <dgm:prSet loTypeId="urn:microsoft.com/office/officeart/2005/8/layout/process5" loCatId="process" qsTypeId="urn:microsoft.com/office/officeart/2005/8/quickstyle/simple5" qsCatId="simple" csTypeId="urn:microsoft.com/office/officeart/2005/8/colors/colorful4" csCatId="colorful" phldr="1"/>
      <dgm:spPr/>
      <dgm:t>
        <a:bodyPr/>
        <a:lstStyle/>
        <a:p>
          <a:endParaRPr lang="en-US"/>
        </a:p>
      </dgm:t>
    </dgm:pt>
    <dgm:pt modelId="{252DD0E8-8F66-4837-BED5-0CA205473CF0}">
      <dgm:prSet phldrT="[Text]"/>
      <dgm:spPr/>
      <dgm:t>
        <a:bodyPr/>
        <a:lstStyle/>
        <a:p>
          <a:r>
            <a:rPr lang="en-US" dirty="0" smtClean="0"/>
            <a:t>Collect Data</a:t>
          </a:r>
          <a:endParaRPr lang="en-US" dirty="0"/>
        </a:p>
      </dgm:t>
    </dgm:pt>
    <dgm:pt modelId="{E167F36D-A877-472C-A47D-B4CBDEFAA08C}" type="parTrans" cxnId="{28885330-4534-430C-8B14-7C804BDEA1AB}">
      <dgm:prSet/>
      <dgm:spPr/>
      <dgm:t>
        <a:bodyPr/>
        <a:lstStyle/>
        <a:p>
          <a:endParaRPr lang="en-US"/>
        </a:p>
      </dgm:t>
    </dgm:pt>
    <dgm:pt modelId="{849784D1-BDDE-4BD0-ADBE-FD683BB39886}" type="sibTrans" cxnId="{28885330-4534-430C-8B14-7C804BDEA1AB}">
      <dgm:prSet/>
      <dgm:spPr/>
      <dgm:t>
        <a:bodyPr/>
        <a:lstStyle/>
        <a:p>
          <a:endParaRPr lang="en-US"/>
        </a:p>
      </dgm:t>
    </dgm:pt>
    <dgm:pt modelId="{BE0E7AC4-6749-4078-80D6-6E6882E43C82}">
      <dgm:prSet phldrT="[Text]"/>
      <dgm:spPr/>
      <dgm:t>
        <a:bodyPr/>
        <a:lstStyle/>
        <a:p>
          <a:r>
            <a:rPr lang="en-US" dirty="0" smtClean="0"/>
            <a:t>Enter data into web-based tool</a:t>
          </a:r>
          <a:endParaRPr lang="en-US" dirty="0"/>
        </a:p>
      </dgm:t>
    </dgm:pt>
    <dgm:pt modelId="{8669BD17-7330-4D5C-9C19-BE64B471C38D}" type="parTrans" cxnId="{0A478639-B288-4828-BBB0-023249A07305}">
      <dgm:prSet/>
      <dgm:spPr/>
      <dgm:t>
        <a:bodyPr/>
        <a:lstStyle/>
        <a:p>
          <a:endParaRPr lang="en-US"/>
        </a:p>
      </dgm:t>
    </dgm:pt>
    <dgm:pt modelId="{9C64755F-E9F0-4F51-8708-A4BBB2D09688}" type="sibTrans" cxnId="{0A478639-B288-4828-BBB0-023249A07305}">
      <dgm:prSet/>
      <dgm:spPr/>
      <dgm:t>
        <a:bodyPr/>
        <a:lstStyle/>
        <a:p>
          <a:endParaRPr lang="en-US"/>
        </a:p>
      </dgm:t>
    </dgm:pt>
    <dgm:pt modelId="{1F09E5F2-B4E6-457E-960B-72CACC85A6E3}">
      <dgm:prSet phldrT="[Text]"/>
      <dgm:spPr/>
      <dgm:t>
        <a:bodyPr/>
        <a:lstStyle/>
        <a:p>
          <a:r>
            <a:rPr lang="en-US" dirty="0" smtClean="0"/>
            <a:t>Complete quality checks</a:t>
          </a:r>
          <a:endParaRPr lang="en-US" dirty="0"/>
        </a:p>
      </dgm:t>
    </dgm:pt>
    <dgm:pt modelId="{C1166E66-1591-49BE-B473-565C8F7F64DE}" type="parTrans" cxnId="{BAA229B8-0924-4F77-93B9-CBDA14273060}">
      <dgm:prSet/>
      <dgm:spPr/>
      <dgm:t>
        <a:bodyPr/>
        <a:lstStyle/>
        <a:p>
          <a:endParaRPr lang="en-US"/>
        </a:p>
      </dgm:t>
    </dgm:pt>
    <dgm:pt modelId="{B38825E9-4025-4FE1-866C-E7D44A2A83FD}" type="sibTrans" cxnId="{BAA229B8-0924-4F77-93B9-CBDA14273060}">
      <dgm:prSet/>
      <dgm:spPr/>
      <dgm:t>
        <a:bodyPr/>
        <a:lstStyle/>
        <a:p>
          <a:endParaRPr lang="en-US"/>
        </a:p>
      </dgm:t>
    </dgm:pt>
    <dgm:pt modelId="{FCB1CEE7-99B4-450D-A3B8-F81463DE0B32}">
      <dgm:prSet phldrT="[Text]"/>
      <dgm:spPr/>
      <dgm:t>
        <a:bodyPr/>
        <a:lstStyle/>
        <a:p>
          <a:r>
            <a:rPr lang="en-US" dirty="0" smtClean="0"/>
            <a:t>Store data in database</a:t>
          </a:r>
          <a:endParaRPr lang="en-US" dirty="0"/>
        </a:p>
      </dgm:t>
    </dgm:pt>
    <dgm:pt modelId="{9B847BD0-9B8E-49A2-8483-EE13427BF520}" type="parTrans" cxnId="{57486687-EBF7-4BFC-A388-79D94B2E64CD}">
      <dgm:prSet/>
      <dgm:spPr/>
      <dgm:t>
        <a:bodyPr/>
        <a:lstStyle/>
        <a:p>
          <a:endParaRPr lang="en-US"/>
        </a:p>
      </dgm:t>
    </dgm:pt>
    <dgm:pt modelId="{5A52CF4F-58EC-4E8E-A5DF-FB5EB3D98C6E}" type="sibTrans" cxnId="{57486687-EBF7-4BFC-A388-79D94B2E64CD}">
      <dgm:prSet/>
      <dgm:spPr/>
      <dgm:t>
        <a:bodyPr/>
        <a:lstStyle/>
        <a:p>
          <a:endParaRPr lang="en-US"/>
        </a:p>
      </dgm:t>
    </dgm:pt>
    <dgm:pt modelId="{C3132943-47CC-4AF9-9BFF-09E40F99258B}">
      <dgm:prSet phldrT="[Text]"/>
      <dgm:spPr/>
      <dgm:t>
        <a:bodyPr/>
        <a:lstStyle/>
        <a:p>
          <a:r>
            <a:rPr lang="en-US" dirty="0" smtClean="0"/>
            <a:t>Data analysis and Reporting</a:t>
          </a:r>
        </a:p>
      </dgm:t>
    </dgm:pt>
    <dgm:pt modelId="{F2D03A44-BB8A-4951-B305-B15C18D1C0D9}" type="parTrans" cxnId="{D20CC91C-D648-488E-9EBC-3BDA70756EFB}">
      <dgm:prSet/>
      <dgm:spPr/>
      <dgm:t>
        <a:bodyPr/>
        <a:lstStyle/>
        <a:p>
          <a:endParaRPr lang="en-US"/>
        </a:p>
      </dgm:t>
    </dgm:pt>
    <dgm:pt modelId="{467EE307-9B6E-4E37-BDCD-B5DA323049A8}" type="sibTrans" cxnId="{D20CC91C-D648-488E-9EBC-3BDA70756EFB}">
      <dgm:prSet/>
      <dgm:spPr/>
      <dgm:t>
        <a:bodyPr/>
        <a:lstStyle/>
        <a:p>
          <a:endParaRPr lang="en-US"/>
        </a:p>
      </dgm:t>
    </dgm:pt>
    <dgm:pt modelId="{9C5757FF-C1CE-405B-8B62-E9FA64E2E751}" type="pres">
      <dgm:prSet presAssocID="{391565FB-03D4-4C77-8A10-496E2CFE3699}" presName="diagram" presStyleCnt="0">
        <dgm:presLayoutVars>
          <dgm:dir/>
          <dgm:resizeHandles val="exact"/>
        </dgm:presLayoutVars>
      </dgm:prSet>
      <dgm:spPr/>
      <dgm:t>
        <a:bodyPr/>
        <a:lstStyle/>
        <a:p>
          <a:endParaRPr lang="en-US"/>
        </a:p>
      </dgm:t>
    </dgm:pt>
    <dgm:pt modelId="{2C254153-1E04-4C25-916B-25A34FB93CD9}" type="pres">
      <dgm:prSet presAssocID="{252DD0E8-8F66-4837-BED5-0CA205473CF0}" presName="node" presStyleLbl="node1" presStyleIdx="0" presStyleCnt="5" custLinFactNeighborX="-335" custLinFactNeighborY="-67019">
        <dgm:presLayoutVars>
          <dgm:bulletEnabled val="1"/>
        </dgm:presLayoutVars>
      </dgm:prSet>
      <dgm:spPr/>
      <dgm:t>
        <a:bodyPr/>
        <a:lstStyle/>
        <a:p>
          <a:endParaRPr lang="en-US"/>
        </a:p>
      </dgm:t>
    </dgm:pt>
    <dgm:pt modelId="{FCF25756-CB4E-4C9D-86B4-7329DC2B01CA}" type="pres">
      <dgm:prSet presAssocID="{849784D1-BDDE-4BD0-ADBE-FD683BB39886}" presName="sibTrans" presStyleLbl="sibTrans2D1" presStyleIdx="0" presStyleCnt="4"/>
      <dgm:spPr/>
      <dgm:t>
        <a:bodyPr/>
        <a:lstStyle/>
        <a:p>
          <a:endParaRPr lang="en-US"/>
        </a:p>
      </dgm:t>
    </dgm:pt>
    <dgm:pt modelId="{DF40AEDF-A021-4E67-BF29-A94C39AB3B62}" type="pres">
      <dgm:prSet presAssocID="{849784D1-BDDE-4BD0-ADBE-FD683BB39886}" presName="connectorText" presStyleLbl="sibTrans2D1" presStyleIdx="0" presStyleCnt="4"/>
      <dgm:spPr/>
      <dgm:t>
        <a:bodyPr/>
        <a:lstStyle/>
        <a:p>
          <a:endParaRPr lang="en-US"/>
        </a:p>
      </dgm:t>
    </dgm:pt>
    <dgm:pt modelId="{31292731-F89B-4C4F-8F8E-4EEFFE1DBAAE}" type="pres">
      <dgm:prSet presAssocID="{BE0E7AC4-6749-4078-80D6-6E6882E43C82}" presName="node" presStyleLbl="node1" presStyleIdx="1" presStyleCnt="5" custLinFactNeighborX="-8102" custLinFactNeighborY="-67019">
        <dgm:presLayoutVars>
          <dgm:bulletEnabled val="1"/>
        </dgm:presLayoutVars>
      </dgm:prSet>
      <dgm:spPr/>
      <dgm:t>
        <a:bodyPr/>
        <a:lstStyle/>
        <a:p>
          <a:endParaRPr lang="en-US"/>
        </a:p>
      </dgm:t>
    </dgm:pt>
    <dgm:pt modelId="{91A42A4A-FCAC-40AB-95A8-3EC17136BA27}" type="pres">
      <dgm:prSet presAssocID="{9C64755F-E9F0-4F51-8708-A4BBB2D09688}" presName="sibTrans" presStyleLbl="sibTrans2D1" presStyleIdx="1" presStyleCnt="4"/>
      <dgm:spPr/>
      <dgm:t>
        <a:bodyPr/>
        <a:lstStyle/>
        <a:p>
          <a:endParaRPr lang="en-US"/>
        </a:p>
      </dgm:t>
    </dgm:pt>
    <dgm:pt modelId="{B05E13F2-08E3-49ED-967A-02B251B57B48}" type="pres">
      <dgm:prSet presAssocID="{9C64755F-E9F0-4F51-8708-A4BBB2D09688}" presName="connectorText" presStyleLbl="sibTrans2D1" presStyleIdx="1" presStyleCnt="4"/>
      <dgm:spPr/>
      <dgm:t>
        <a:bodyPr/>
        <a:lstStyle/>
        <a:p>
          <a:endParaRPr lang="en-US"/>
        </a:p>
      </dgm:t>
    </dgm:pt>
    <dgm:pt modelId="{99EB5F73-F488-4A40-BAE5-4618AF610553}" type="pres">
      <dgm:prSet presAssocID="{1F09E5F2-B4E6-457E-960B-72CACC85A6E3}" presName="node" presStyleLbl="node1" presStyleIdx="2" presStyleCnt="5" custLinFactX="-48102" custLinFactNeighborX="-100000" custLinFactNeighborY="79906">
        <dgm:presLayoutVars>
          <dgm:bulletEnabled val="1"/>
        </dgm:presLayoutVars>
      </dgm:prSet>
      <dgm:spPr/>
      <dgm:t>
        <a:bodyPr/>
        <a:lstStyle/>
        <a:p>
          <a:endParaRPr lang="en-US"/>
        </a:p>
      </dgm:t>
    </dgm:pt>
    <dgm:pt modelId="{123F6EAF-8E4E-485A-819D-ECD2174D86DB}" type="pres">
      <dgm:prSet presAssocID="{B38825E9-4025-4FE1-866C-E7D44A2A83FD}" presName="sibTrans" presStyleLbl="sibTrans2D1" presStyleIdx="2" presStyleCnt="4"/>
      <dgm:spPr/>
      <dgm:t>
        <a:bodyPr/>
        <a:lstStyle/>
        <a:p>
          <a:endParaRPr lang="en-US"/>
        </a:p>
      </dgm:t>
    </dgm:pt>
    <dgm:pt modelId="{E5422852-46FC-4A31-84BC-C3E91936B368}" type="pres">
      <dgm:prSet presAssocID="{B38825E9-4025-4FE1-866C-E7D44A2A83FD}" presName="connectorText" presStyleLbl="sibTrans2D1" presStyleIdx="2" presStyleCnt="4"/>
      <dgm:spPr/>
      <dgm:t>
        <a:bodyPr/>
        <a:lstStyle/>
        <a:p>
          <a:endParaRPr lang="en-US"/>
        </a:p>
      </dgm:t>
    </dgm:pt>
    <dgm:pt modelId="{0EB4F6FE-DD74-4FA1-B34C-85526A73C9D9}" type="pres">
      <dgm:prSet presAssocID="{FCB1CEE7-99B4-450D-A3B8-F81463DE0B32}" presName="node" presStyleLbl="node1" presStyleIdx="3" presStyleCnt="5" custLinFactNeighborX="-3849" custLinFactNeighborY="-86761">
        <dgm:presLayoutVars>
          <dgm:bulletEnabled val="1"/>
        </dgm:presLayoutVars>
      </dgm:prSet>
      <dgm:spPr/>
      <dgm:t>
        <a:bodyPr/>
        <a:lstStyle/>
        <a:p>
          <a:endParaRPr lang="en-US"/>
        </a:p>
      </dgm:t>
    </dgm:pt>
    <dgm:pt modelId="{E7C81FF3-B717-47E5-94C8-13AE5E4B2A7B}" type="pres">
      <dgm:prSet presAssocID="{5A52CF4F-58EC-4E8E-A5DF-FB5EB3D98C6E}" presName="sibTrans" presStyleLbl="sibTrans2D1" presStyleIdx="3" presStyleCnt="4"/>
      <dgm:spPr/>
      <dgm:t>
        <a:bodyPr/>
        <a:lstStyle/>
        <a:p>
          <a:endParaRPr lang="en-US"/>
        </a:p>
      </dgm:t>
    </dgm:pt>
    <dgm:pt modelId="{6E696719-A741-4AC1-8988-138653FF12BE}" type="pres">
      <dgm:prSet presAssocID="{5A52CF4F-58EC-4E8E-A5DF-FB5EB3D98C6E}" presName="connectorText" presStyleLbl="sibTrans2D1" presStyleIdx="3" presStyleCnt="4"/>
      <dgm:spPr/>
      <dgm:t>
        <a:bodyPr/>
        <a:lstStyle/>
        <a:p>
          <a:endParaRPr lang="en-US"/>
        </a:p>
      </dgm:t>
    </dgm:pt>
    <dgm:pt modelId="{1A700A53-3F1C-45E3-817A-FADBD16A37C0}" type="pres">
      <dgm:prSet presAssocID="{C3132943-47CC-4AF9-9BFF-09E40F99258B}" presName="node" presStyleLbl="node1" presStyleIdx="4" presStyleCnt="5" custLinFactX="36151" custLinFactNeighborX="100000" custLinFactNeighborY="53486">
        <dgm:presLayoutVars>
          <dgm:bulletEnabled val="1"/>
        </dgm:presLayoutVars>
      </dgm:prSet>
      <dgm:spPr/>
      <dgm:t>
        <a:bodyPr/>
        <a:lstStyle/>
        <a:p>
          <a:endParaRPr lang="en-US"/>
        </a:p>
      </dgm:t>
    </dgm:pt>
  </dgm:ptLst>
  <dgm:cxnLst>
    <dgm:cxn modelId="{0D53666B-6416-4C10-9ADB-CA6AC072A33F}" type="presOf" srcId="{849784D1-BDDE-4BD0-ADBE-FD683BB39886}" destId="{DF40AEDF-A021-4E67-BF29-A94C39AB3B62}" srcOrd="1" destOrd="0" presId="urn:microsoft.com/office/officeart/2005/8/layout/process5"/>
    <dgm:cxn modelId="{0A478639-B288-4828-BBB0-023249A07305}" srcId="{391565FB-03D4-4C77-8A10-496E2CFE3699}" destId="{BE0E7AC4-6749-4078-80D6-6E6882E43C82}" srcOrd="1" destOrd="0" parTransId="{8669BD17-7330-4D5C-9C19-BE64B471C38D}" sibTransId="{9C64755F-E9F0-4F51-8708-A4BBB2D09688}"/>
    <dgm:cxn modelId="{51F931B0-6CD0-46BD-BD06-A381267C8F83}" type="presOf" srcId="{5A52CF4F-58EC-4E8E-A5DF-FB5EB3D98C6E}" destId="{6E696719-A741-4AC1-8988-138653FF12BE}" srcOrd="1" destOrd="0" presId="urn:microsoft.com/office/officeart/2005/8/layout/process5"/>
    <dgm:cxn modelId="{EA51F286-5FE9-4A34-9C12-9E52CBB4F26C}" type="presOf" srcId="{B38825E9-4025-4FE1-866C-E7D44A2A83FD}" destId="{E5422852-46FC-4A31-84BC-C3E91936B368}" srcOrd="1" destOrd="0" presId="urn:microsoft.com/office/officeart/2005/8/layout/process5"/>
    <dgm:cxn modelId="{BAA229B8-0924-4F77-93B9-CBDA14273060}" srcId="{391565FB-03D4-4C77-8A10-496E2CFE3699}" destId="{1F09E5F2-B4E6-457E-960B-72CACC85A6E3}" srcOrd="2" destOrd="0" parTransId="{C1166E66-1591-49BE-B473-565C8F7F64DE}" sibTransId="{B38825E9-4025-4FE1-866C-E7D44A2A83FD}"/>
    <dgm:cxn modelId="{1D8FA481-9BC4-4650-BC60-D74130A19235}" type="presOf" srcId="{1F09E5F2-B4E6-457E-960B-72CACC85A6E3}" destId="{99EB5F73-F488-4A40-BAE5-4618AF610553}" srcOrd="0" destOrd="0" presId="urn:microsoft.com/office/officeart/2005/8/layout/process5"/>
    <dgm:cxn modelId="{463F1678-C738-4F5B-9B5A-8E5E028885D8}" type="presOf" srcId="{BE0E7AC4-6749-4078-80D6-6E6882E43C82}" destId="{31292731-F89B-4C4F-8F8E-4EEFFE1DBAAE}" srcOrd="0" destOrd="0" presId="urn:microsoft.com/office/officeart/2005/8/layout/process5"/>
    <dgm:cxn modelId="{CEABB11B-C021-4FF9-AA7F-B3802B24BE89}" type="presOf" srcId="{849784D1-BDDE-4BD0-ADBE-FD683BB39886}" destId="{FCF25756-CB4E-4C9D-86B4-7329DC2B01CA}" srcOrd="0" destOrd="0" presId="urn:microsoft.com/office/officeart/2005/8/layout/process5"/>
    <dgm:cxn modelId="{CD332B3A-0E56-4829-8CD4-7596819A97E9}" type="presOf" srcId="{5A52CF4F-58EC-4E8E-A5DF-FB5EB3D98C6E}" destId="{E7C81FF3-B717-47E5-94C8-13AE5E4B2A7B}" srcOrd="0" destOrd="0" presId="urn:microsoft.com/office/officeart/2005/8/layout/process5"/>
    <dgm:cxn modelId="{888FF920-59FC-469B-8825-5AB5BD8AAE14}" type="presOf" srcId="{391565FB-03D4-4C77-8A10-496E2CFE3699}" destId="{9C5757FF-C1CE-405B-8B62-E9FA64E2E751}" srcOrd="0" destOrd="0" presId="urn:microsoft.com/office/officeart/2005/8/layout/process5"/>
    <dgm:cxn modelId="{31E5D42D-670B-4747-B04B-B3D78CD7BD8E}" type="presOf" srcId="{252DD0E8-8F66-4837-BED5-0CA205473CF0}" destId="{2C254153-1E04-4C25-916B-25A34FB93CD9}" srcOrd="0" destOrd="0" presId="urn:microsoft.com/office/officeart/2005/8/layout/process5"/>
    <dgm:cxn modelId="{409F07A8-4EA7-4D40-BEC5-B639968C99AA}" type="presOf" srcId="{B38825E9-4025-4FE1-866C-E7D44A2A83FD}" destId="{123F6EAF-8E4E-485A-819D-ECD2174D86DB}" srcOrd="0" destOrd="0" presId="urn:microsoft.com/office/officeart/2005/8/layout/process5"/>
    <dgm:cxn modelId="{D600C390-F925-4D91-B065-A64334EF5BD9}" type="presOf" srcId="{9C64755F-E9F0-4F51-8708-A4BBB2D09688}" destId="{B05E13F2-08E3-49ED-967A-02B251B57B48}" srcOrd="1" destOrd="0" presId="urn:microsoft.com/office/officeart/2005/8/layout/process5"/>
    <dgm:cxn modelId="{8236644C-349A-4EA2-96A8-7C89FCC183FD}" type="presOf" srcId="{C3132943-47CC-4AF9-9BFF-09E40F99258B}" destId="{1A700A53-3F1C-45E3-817A-FADBD16A37C0}" srcOrd="0" destOrd="0" presId="urn:microsoft.com/office/officeart/2005/8/layout/process5"/>
    <dgm:cxn modelId="{28885330-4534-430C-8B14-7C804BDEA1AB}" srcId="{391565FB-03D4-4C77-8A10-496E2CFE3699}" destId="{252DD0E8-8F66-4837-BED5-0CA205473CF0}" srcOrd="0" destOrd="0" parTransId="{E167F36D-A877-472C-A47D-B4CBDEFAA08C}" sibTransId="{849784D1-BDDE-4BD0-ADBE-FD683BB39886}"/>
    <dgm:cxn modelId="{57486687-EBF7-4BFC-A388-79D94B2E64CD}" srcId="{391565FB-03D4-4C77-8A10-496E2CFE3699}" destId="{FCB1CEE7-99B4-450D-A3B8-F81463DE0B32}" srcOrd="3" destOrd="0" parTransId="{9B847BD0-9B8E-49A2-8483-EE13427BF520}" sibTransId="{5A52CF4F-58EC-4E8E-A5DF-FB5EB3D98C6E}"/>
    <dgm:cxn modelId="{F8D4138A-A610-4103-AB4E-95F4C01A9925}" type="presOf" srcId="{9C64755F-E9F0-4F51-8708-A4BBB2D09688}" destId="{91A42A4A-FCAC-40AB-95A8-3EC17136BA27}" srcOrd="0" destOrd="0" presId="urn:microsoft.com/office/officeart/2005/8/layout/process5"/>
    <dgm:cxn modelId="{9EC90B0D-6288-4349-9B2A-959BE86521C2}" type="presOf" srcId="{FCB1CEE7-99B4-450D-A3B8-F81463DE0B32}" destId="{0EB4F6FE-DD74-4FA1-B34C-85526A73C9D9}" srcOrd="0" destOrd="0" presId="urn:microsoft.com/office/officeart/2005/8/layout/process5"/>
    <dgm:cxn modelId="{D20CC91C-D648-488E-9EBC-3BDA70756EFB}" srcId="{391565FB-03D4-4C77-8A10-496E2CFE3699}" destId="{C3132943-47CC-4AF9-9BFF-09E40F99258B}" srcOrd="4" destOrd="0" parTransId="{F2D03A44-BB8A-4951-B305-B15C18D1C0D9}" sibTransId="{467EE307-9B6E-4E37-BDCD-B5DA323049A8}"/>
    <dgm:cxn modelId="{65D275EE-6B19-497F-BDBB-FAA5E111BD4F}" type="presParOf" srcId="{9C5757FF-C1CE-405B-8B62-E9FA64E2E751}" destId="{2C254153-1E04-4C25-916B-25A34FB93CD9}" srcOrd="0" destOrd="0" presId="urn:microsoft.com/office/officeart/2005/8/layout/process5"/>
    <dgm:cxn modelId="{9AE0A4B6-FC18-43EF-9826-F2CB502828FC}" type="presParOf" srcId="{9C5757FF-C1CE-405B-8B62-E9FA64E2E751}" destId="{FCF25756-CB4E-4C9D-86B4-7329DC2B01CA}" srcOrd="1" destOrd="0" presId="urn:microsoft.com/office/officeart/2005/8/layout/process5"/>
    <dgm:cxn modelId="{F0005BBB-F81F-4954-9842-B2935C0D15E3}" type="presParOf" srcId="{FCF25756-CB4E-4C9D-86B4-7329DC2B01CA}" destId="{DF40AEDF-A021-4E67-BF29-A94C39AB3B62}" srcOrd="0" destOrd="0" presId="urn:microsoft.com/office/officeart/2005/8/layout/process5"/>
    <dgm:cxn modelId="{701EDCA8-8026-4170-8B35-FD7967724772}" type="presParOf" srcId="{9C5757FF-C1CE-405B-8B62-E9FA64E2E751}" destId="{31292731-F89B-4C4F-8F8E-4EEFFE1DBAAE}" srcOrd="2" destOrd="0" presId="urn:microsoft.com/office/officeart/2005/8/layout/process5"/>
    <dgm:cxn modelId="{34AE0044-EF69-4958-884B-1CFAB9E75145}" type="presParOf" srcId="{9C5757FF-C1CE-405B-8B62-E9FA64E2E751}" destId="{91A42A4A-FCAC-40AB-95A8-3EC17136BA27}" srcOrd="3" destOrd="0" presId="urn:microsoft.com/office/officeart/2005/8/layout/process5"/>
    <dgm:cxn modelId="{97519CD7-72A4-4DCD-9616-3ED3E33BDF09}" type="presParOf" srcId="{91A42A4A-FCAC-40AB-95A8-3EC17136BA27}" destId="{B05E13F2-08E3-49ED-967A-02B251B57B48}" srcOrd="0" destOrd="0" presId="urn:microsoft.com/office/officeart/2005/8/layout/process5"/>
    <dgm:cxn modelId="{9AAF8F63-E4FD-4083-952C-BF2A15F011CE}" type="presParOf" srcId="{9C5757FF-C1CE-405B-8B62-E9FA64E2E751}" destId="{99EB5F73-F488-4A40-BAE5-4618AF610553}" srcOrd="4" destOrd="0" presId="urn:microsoft.com/office/officeart/2005/8/layout/process5"/>
    <dgm:cxn modelId="{8B6CB420-8529-4039-B3E6-0C75AAA3C1A2}" type="presParOf" srcId="{9C5757FF-C1CE-405B-8B62-E9FA64E2E751}" destId="{123F6EAF-8E4E-485A-819D-ECD2174D86DB}" srcOrd="5" destOrd="0" presId="urn:microsoft.com/office/officeart/2005/8/layout/process5"/>
    <dgm:cxn modelId="{1F4340D4-6B4A-4026-A8BD-8FFDD10F1320}" type="presParOf" srcId="{123F6EAF-8E4E-485A-819D-ECD2174D86DB}" destId="{E5422852-46FC-4A31-84BC-C3E91936B368}" srcOrd="0" destOrd="0" presId="urn:microsoft.com/office/officeart/2005/8/layout/process5"/>
    <dgm:cxn modelId="{C7CF9134-19B3-4B98-B7DB-16405EEED0E4}" type="presParOf" srcId="{9C5757FF-C1CE-405B-8B62-E9FA64E2E751}" destId="{0EB4F6FE-DD74-4FA1-B34C-85526A73C9D9}" srcOrd="6" destOrd="0" presId="urn:microsoft.com/office/officeart/2005/8/layout/process5"/>
    <dgm:cxn modelId="{31684D44-059B-4D5A-9E8C-47351612C198}" type="presParOf" srcId="{9C5757FF-C1CE-405B-8B62-E9FA64E2E751}" destId="{E7C81FF3-B717-47E5-94C8-13AE5E4B2A7B}" srcOrd="7" destOrd="0" presId="urn:microsoft.com/office/officeart/2005/8/layout/process5"/>
    <dgm:cxn modelId="{421397C4-E300-4764-A35A-713CC32C538B}" type="presParOf" srcId="{E7C81FF3-B717-47E5-94C8-13AE5E4B2A7B}" destId="{6E696719-A741-4AC1-8988-138653FF12BE}" srcOrd="0" destOrd="0" presId="urn:microsoft.com/office/officeart/2005/8/layout/process5"/>
    <dgm:cxn modelId="{BDB6D34F-7730-4050-A46B-A461897F502D}" type="presParOf" srcId="{9C5757FF-C1CE-405B-8B62-E9FA64E2E751}" destId="{1A700A53-3F1C-45E3-817A-FADBD16A37C0}" srcOrd="8" destOrd="0" presId="urn:microsoft.com/office/officeart/2005/8/layout/process5"/>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91565FB-03D4-4C77-8A10-496E2CFE3699}" type="doc">
      <dgm:prSet loTypeId="urn:microsoft.com/office/officeart/2005/8/layout/process5" loCatId="process" qsTypeId="urn:microsoft.com/office/officeart/2005/8/quickstyle/simple5" qsCatId="simple" csTypeId="urn:microsoft.com/office/officeart/2005/8/colors/colorful4" csCatId="colorful" phldr="1"/>
      <dgm:spPr/>
      <dgm:t>
        <a:bodyPr/>
        <a:lstStyle/>
        <a:p>
          <a:endParaRPr lang="en-US"/>
        </a:p>
      </dgm:t>
    </dgm:pt>
    <dgm:pt modelId="{252DD0E8-8F66-4837-BED5-0CA205473CF0}">
      <dgm:prSet phldrT="[Text]"/>
      <dgm:spPr/>
      <dgm:t>
        <a:bodyPr/>
        <a:lstStyle/>
        <a:p>
          <a:r>
            <a:rPr lang="en-US" dirty="0" smtClean="0"/>
            <a:t>Collect Data</a:t>
          </a:r>
          <a:endParaRPr lang="en-US" dirty="0"/>
        </a:p>
      </dgm:t>
    </dgm:pt>
    <dgm:pt modelId="{E167F36D-A877-472C-A47D-B4CBDEFAA08C}" type="parTrans" cxnId="{28885330-4534-430C-8B14-7C804BDEA1AB}">
      <dgm:prSet/>
      <dgm:spPr/>
      <dgm:t>
        <a:bodyPr/>
        <a:lstStyle/>
        <a:p>
          <a:endParaRPr lang="en-US"/>
        </a:p>
      </dgm:t>
    </dgm:pt>
    <dgm:pt modelId="{849784D1-BDDE-4BD0-ADBE-FD683BB39886}" type="sibTrans" cxnId="{28885330-4534-430C-8B14-7C804BDEA1AB}">
      <dgm:prSet/>
      <dgm:spPr/>
      <dgm:t>
        <a:bodyPr/>
        <a:lstStyle/>
        <a:p>
          <a:endParaRPr lang="en-US"/>
        </a:p>
      </dgm:t>
    </dgm:pt>
    <dgm:pt modelId="{9C5757FF-C1CE-405B-8B62-E9FA64E2E751}" type="pres">
      <dgm:prSet presAssocID="{391565FB-03D4-4C77-8A10-496E2CFE3699}" presName="diagram" presStyleCnt="0">
        <dgm:presLayoutVars>
          <dgm:dir/>
          <dgm:resizeHandles val="exact"/>
        </dgm:presLayoutVars>
      </dgm:prSet>
      <dgm:spPr/>
      <dgm:t>
        <a:bodyPr/>
        <a:lstStyle/>
        <a:p>
          <a:endParaRPr lang="en-US"/>
        </a:p>
      </dgm:t>
    </dgm:pt>
    <dgm:pt modelId="{2C254153-1E04-4C25-916B-25A34FB93CD9}" type="pres">
      <dgm:prSet presAssocID="{252DD0E8-8F66-4837-BED5-0CA205473CF0}" presName="node" presStyleLbl="node1" presStyleIdx="0" presStyleCnt="1" custScaleX="195875" custLinFactNeighborX="-335" custLinFactNeighborY="-67019">
        <dgm:presLayoutVars>
          <dgm:bulletEnabled val="1"/>
        </dgm:presLayoutVars>
      </dgm:prSet>
      <dgm:spPr/>
      <dgm:t>
        <a:bodyPr/>
        <a:lstStyle/>
        <a:p>
          <a:endParaRPr lang="en-US"/>
        </a:p>
      </dgm:t>
    </dgm:pt>
  </dgm:ptLst>
  <dgm:cxnLst>
    <dgm:cxn modelId="{DC2F592C-87F7-4FA8-BAAB-4DE473317757}" type="presOf" srcId="{252DD0E8-8F66-4837-BED5-0CA205473CF0}" destId="{2C254153-1E04-4C25-916B-25A34FB93CD9}" srcOrd="0" destOrd="0" presId="urn:microsoft.com/office/officeart/2005/8/layout/process5"/>
    <dgm:cxn modelId="{FE90FB0D-D41E-4FAA-B931-4B05A0F73D16}" type="presOf" srcId="{391565FB-03D4-4C77-8A10-496E2CFE3699}" destId="{9C5757FF-C1CE-405B-8B62-E9FA64E2E751}" srcOrd="0" destOrd="0" presId="urn:microsoft.com/office/officeart/2005/8/layout/process5"/>
    <dgm:cxn modelId="{28885330-4534-430C-8B14-7C804BDEA1AB}" srcId="{391565FB-03D4-4C77-8A10-496E2CFE3699}" destId="{252DD0E8-8F66-4837-BED5-0CA205473CF0}" srcOrd="0" destOrd="0" parTransId="{E167F36D-A877-472C-A47D-B4CBDEFAA08C}" sibTransId="{849784D1-BDDE-4BD0-ADBE-FD683BB39886}"/>
    <dgm:cxn modelId="{0D14748F-FED9-4CEF-92B1-6C89E68B83C8}" type="presParOf" srcId="{9C5757FF-C1CE-405B-8B62-E9FA64E2E751}" destId="{2C254153-1E04-4C25-916B-25A34FB93CD9}" srcOrd="0" destOrd="0" presId="urn:microsoft.com/office/officeart/2005/8/layout/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91565FB-03D4-4C77-8A10-496E2CFE3699}" type="doc">
      <dgm:prSet loTypeId="urn:microsoft.com/office/officeart/2005/8/layout/process5" loCatId="process" qsTypeId="urn:microsoft.com/office/officeart/2005/8/quickstyle/simple5" qsCatId="simple" csTypeId="urn:microsoft.com/office/officeart/2005/8/colors/colorful4" csCatId="colorful" phldr="1"/>
      <dgm:spPr/>
      <dgm:t>
        <a:bodyPr/>
        <a:lstStyle/>
        <a:p>
          <a:endParaRPr lang="en-US"/>
        </a:p>
      </dgm:t>
    </dgm:pt>
    <dgm:pt modelId="{BE0E7AC4-6749-4078-80D6-6E6882E43C82}">
      <dgm:prSet phldrT="[Text]"/>
      <dgm:spPr/>
      <dgm:t>
        <a:bodyPr/>
        <a:lstStyle/>
        <a:p>
          <a:r>
            <a:rPr lang="en-US" dirty="0" smtClean="0"/>
            <a:t>Enter data into </a:t>
          </a:r>
        </a:p>
        <a:p>
          <a:r>
            <a:rPr lang="en-US" dirty="0" smtClean="0"/>
            <a:t>web-based tool</a:t>
          </a:r>
          <a:endParaRPr lang="en-US" dirty="0"/>
        </a:p>
      </dgm:t>
    </dgm:pt>
    <dgm:pt modelId="{8669BD17-7330-4D5C-9C19-BE64B471C38D}" type="parTrans" cxnId="{0A478639-B288-4828-BBB0-023249A07305}">
      <dgm:prSet/>
      <dgm:spPr/>
      <dgm:t>
        <a:bodyPr/>
        <a:lstStyle/>
        <a:p>
          <a:endParaRPr lang="en-US"/>
        </a:p>
      </dgm:t>
    </dgm:pt>
    <dgm:pt modelId="{9C64755F-E9F0-4F51-8708-A4BBB2D09688}" type="sibTrans" cxnId="{0A478639-B288-4828-BBB0-023249A07305}">
      <dgm:prSet/>
      <dgm:spPr/>
      <dgm:t>
        <a:bodyPr/>
        <a:lstStyle/>
        <a:p>
          <a:endParaRPr lang="en-US"/>
        </a:p>
      </dgm:t>
    </dgm:pt>
    <dgm:pt modelId="{9C5757FF-C1CE-405B-8B62-E9FA64E2E751}" type="pres">
      <dgm:prSet presAssocID="{391565FB-03D4-4C77-8A10-496E2CFE3699}" presName="diagram" presStyleCnt="0">
        <dgm:presLayoutVars>
          <dgm:dir/>
          <dgm:resizeHandles val="exact"/>
        </dgm:presLayoutVars>
      </dgm:prSet>
      <dgm:spPr/>
      <dgm:t>
        <a:bodyPr/>
        <a:lstStyle/>
        <a:p>
          <a:endParaRPr lang="en-US"/>
        </a:p>
      </dgm:t>
    </dgm:pt>
    <dgm:pt modelId="{31292731-F89B-4C4F-8F8E-4EEFFE1DBAAE}" type="pres">
      <dgm:prSet presAssocID="{BE0E7AC4-6749-4078-80D6-6E6882E43C82}" presName="node" presStyleLbl="node1" presStyleIdx="0" presStyleCnt="1" custScaleX="202572" custLinFactNeighborX="-8102" custLinFactNeighborY="-67019">
        <dgm:presLayoutVars>
          <dgm:bulletEnabled val="1"/>
        </dgm:presLayoutVars>
      </dgm:prSet>
      <dgm:spPr/>
      <dgm:t>
        <a:bodyPr/>
        <a:lstStyle/>
        <a:p>
          <a:endParaRPr lang="en-US"/>
        </a:p>
      </dgm:t>
    </dgm:pt>
  </dgm:ptLst>
  <dgm:cxnLst>
    <dgm:cxn modelId="{014F8A96-4CCA-4440-9073-3ED08F388664}" type="presOf" srcId="{BE0E7AC4-6749-4078-80D6-6E6882E43C82}" destId="{31292731-F89B-4C4F-8F8E-4EEFFE1DBAAE}" srcOrd="0" destOrd="0" presId="urn:microsoft.com/office/officeart/2005/8/layout/process5"/>
    <dgm:cxn modelId="{0A478639-B288-4828-BBB0-023249A07305}" srcId="{391565FB-03D4-4C77-8A10-496E2CFE3699}" destId="{BE0E7AC4-6749-4078-80D6-6E6882E43C82}" srcOrd="0" destOrd="0" parTransId="{8669BD17-7330-4D5C-9C19-BE64B471C38D}" sibTransId="{9C64755F-E9F0-4F51-8708-A4BBB2D09688}"/>
    <dgm:cxn modelId="{A5E86244-7A23-4FB9-BA23-BBD892576E29}" type="presOf" srcId="{391565FB-03D4-4C77-8A10-496E2CFE3699}" destId="{9C5757FF-C1CE-405B-8B62-E9FA64E2E751}" srcOrd="0" destOrd="0" presId="urn:microsoft.com/office/officeart/2005/8/layout/process5"/>
    <dgm:cxn modelId="{9038DFE2-FC4A-4B6E-9AB5-3A833C1CC6C4}" type="presParOf" srcId="{9C5757FF-C1CE-405B-8B62-E9FA64E2E751}" destId="{31292731-F89B-4C4F-8F8E-4EEFFE1DBAAE}" srcOrd="0" destOrd="0" presId="urn:microsoft.com/office/officeart/2005/8/layout/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91565FB-03D4-4C77-8A10-496E2CFE3699}" type="doc">
      <dgm:prSet loTypeId="urn:microsoft.com/office/officeart/2005/8/layout/process5" loCatId="process" qsTypeId="urn:microsoft.com/office/officeart/2005/8/quickstyle/simple5" qsCatId="simple" csTypeId="urn:microsoft.com/office/officeart/2005/8/colors/colorful4" csCatId="colorful" phldr="1"/>
      <dgm:spPr/>
      <dgm:t>
        <a:bodyPr/>
        <a:lstStyle/>
        <a:p>
          <a:endParaRPr lang="en-US"/>
        </a:p>
      </dgm:t>
    </dgm:pt>
    <dgm:pt modelId="{1F09E5F2-B4E6-457E-960B-72CACC85A6E3}">
      <dgm:prSet phldrT="[Text]"/>
      <dgm:spPr/>
      <dgm:t>
        <a:bodyPr/>
        <a:lstStyle/>
        <a:p>
          <a:r>
            <a:rPr lang="en-US" dirty="0" smtClean="0"/>
            <a:t>Complete quality checks</a:t>
          </a:r>
          <a:endParaRPr lang="en-US" dirty="0"/>
        </a:p>
      </dgm:t>
    </dgm:pt>
    <dgm:pt modelId="{C1166E66-1591-49BE-B473-565C8F7F64DE}" type="parTrans" cxnId="{BAA229B8-0924-4F77-93B9-CBDA14273060}">
      <dgm:prSet/>
      <dgm:spPr/>
      <dgm:t>
        <a:bodyPr/>
        <a:lstStyle/>
        <a:p>
          <a:endParaRPr lang="en-US"/>
        </a:p>
      </dgm:t>
    </dgm:pt>
    <dgm:pt modelId="{B38825E9-4025-4FE1-866C-E7D44A2A83FD}" type="sibTrans" cxnId="{BAA229B8-0924-4F77-93B9-CBDA14273060}">
      <dgm:prSet/>
      <dgm:spPr/>
      <dgm:t>
        <a:bodyPr/>
        <a:lstStyle/>
        <a:p>
          <a:endParaRPr lang="en-US"/>
        </a:p>
      </dgm:t>
    </dgm:pt>
    <dgm:pt modelId="{9C5757FF-C1CE-405B-8B62-E9FA64E2E751}" type="pres">
      <dgm:prSet presAssocID="{391565FB-03D4-4C77-8A10-496E2CFE3699}" presName="diagram" presStyleCnt="0">
        <dgm:presLayoutVars>
          <dgm:dir/>
          <dgm:resizeHandles val="exact"/>
        </dgm:presLayoutVars>
      </dgm:prSet>
      <dgm:spPr/>
      <dgm:t>
        <a:bodyPr/>
        <a:lstStyle/>
        <a:p>
          <a:endParaRPr lang="en-US"/>
        </a:p>
      </dgm:t>
    </dgm:pt>
    <dgm:pt modelId="{99EB5F73-F488-4A40-BAE5-4618AF610553}" type="pres">
      <dgm:prSet presAssocID="{1F09E5F2-B4E6-457E-960B-72CACC85A6E3}" presName="node" presStyleLbl="node1" presStyleIdx="0" presStyleCnt="1" custScaleY="44699" custLinFactNeighborX="-926" custLinFactNeighborY="-27805">
        <dgm:presLayoutVars>
          <dgm:bulletEnabled val="1"/>
        </dgm:presLayoutVars>
      </dgm:prSet>
      <dgm:spPr/>
      <dgm:t>
        <a:bodyPr/>
        <a:lstStyle/>
        <a:p>
          <a:endParaRPr lang="en-US"/>
        </a:p>
      </dgm:t>
    </dgm:pt>
  </dgm:ptLst>
  <dgm:cxnLst>
    <dgm:cxn modelId="{352103DB-31F5-44E6-AA3D-F910470F8C1B}" type="presOf" srcId="{1F09E5F2-B4E6-457E-960B-72CACC85A6E3}" destId="{99EB5F73-F488-4A40-BAE5-4618AF610553}" srcOrd="0" destOrd="0" presId="urn:microsoft.com/office/officeart/2005/8/layout/process5"/>
    <dgm:cxn modelId="{BAA229B8-0924-4F77-93B9-CBDA14273060}" srcId="{391565FB-03D4-4C77-8A10-496E2CFE3699}" destId="{1F09E5F2-B4E6-457E-960B-72CACC85A6E3}" srcOrd="0" destOrd="0" parTransId="{C1166E66-1591-49BE-B473-565C8F7F64DE}" sibTransId="{B38825E9-4025-4FE1-866C-E7D44A2A83FD}"/>
    <dgm:cxn modelId="{7A7A1087-2DE8-40DA-BC69-FB40C689EB21}" type="presOf" srcId="{391565FB-03D4-4C77-8A10-496E2CFE3699}" destId="{9C5757FF-C1CE-405B-8B62-E9FA64E2E751}" srcOrd="0" destOrd="0" presId="urn:microsoft.com/office/officeart/2005/8/layout/process5"/>
    <dgm:cxn modelId="{CEEE33B0-E259-4791-A53A-DF6037630551}" type="presParOf" srcId="{9C5757FF-C1CE-405B-8B62-E9FA64E2E751}" destId="{99EB5F73-F488-4A40-BAE5-4618AF610553}" srcOrd="0" destOrd="0" presId="urn:microsoft.com/office/officeart/2005/8/layout/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91565FB-03D4-4C77-8A10-496E2CFE3699}" type="doc">
      <dgm:prSet loTypeId="urn:microsoft.com/office/officeart/2005/8/layout/process5" loCatId="process" qsTypeId="urn:microsoft.com/office/officeart/2005/8/quickstyle/simple5" qsCatId="simple" csTypeId="urn:microsoft.com/office/officeart/2005/8/colors/colorful4" csCatId="colorful" phldr="1"/>
      <dgm:spPr/>
      <dgm:t>
        <a:bodyPr/>
        <a:lstStyle/>
        <a:p>
          <a:endParaRPr lang="en-US"/>
        </a:p>
      </dgm:t>
    </dgm:pt>
    <dgm:pt modelId="{1F09E5F2-B4E6-457E-960B-72CACC85A6E3}">
      <dgm:prSet phldrT="[Text]"/>
      <dgm:spPr/>
      <dgm:t>
        <a:bodyPr/>
        <a:lstStyle/>
        <a:p>
          <a:r>
            <a:rPr lang="en-US" dirty="0" smtClean="0"/>
            <a:t>Complete quality checks</a:t>
          </a:r>
          <a:endParaRPr lang="en-US" dirty="0"/>
        </a:p>
      </dgm:t>
    </dgm:pt>
    <dgm:pt modelId="{C1166E66-1591-49BE-B473-565C8F7F64DE}" type="parTrans" cxnId="{BAA229B8-0924-4F77-93B9-CBDA14273060}">
      <dgm:prSet/>
      <dgm:spPr/>
      <dgm:t>
        <a:bodyPr/>
        <a:lstStyle/>
        <a:p>
          <a:endParaRPr lang="en-US"/>
        </a:p>
      </dgm:t>
    </dgm:pt>
    <dgm:pt modelId="{B38825E9-4025-4FE1-866C-E7D44A2A83FD}" type="sibTrans" cxnId="{BAA229B8-0924-4F77-93B9-CBDA14273060}">
      <dgm:prSet/>
      <dgm:spPr/>
      <dgm:t>
        <a:bodyPr/>
        <a:lstStyle/>
        <a:p>
          <a:endParaRPr lang="en-US"/>
        </a:p>
      </dgm:t>
    </dgm:pt>
    <dgm:pt modelId="{9C5757FF-C1CE-405B-8B62-E9FA64E2E751}" type="pres">
      <dgm:prSet presAssocID="{391565FB-03D4-4C77-8A10-496E2CFE3699}" presName="diagram" presStyleCnt="0">
        <dgm:presLayoutVars>
          <dgm:dir/>
          <dgm:resizeHandles val="exact"/>
        </dgm:presLayoutVars>
      </dgm:prSet>
      <dgm:spPr/>
      <dgm:t>
        <a:bodyPr/>
        <a:lstStyle/>
        <a:p>
          <a:endParaRPr lang="en-US"/>
        </a:p>
      </dgm:t>
    </dgm:pt>
    <dgm:pt modelId="{99EB5F73-F488-4A40-BAE5-4618AF610553}" type="pres">
      <dgm:prSet presAssocID="{1F09E5F2-B4E6-457E-960B-72CACC85A6E3}" presName="node" presStyleLbl="node1" presStyleIdx="0" presStyleCnt="1" custScaleY="44699" custLinFactNeighborX="-926" custLinFactNeighborY="-27805">
        <dgm:presLayoutVars>
          <dgm:bulletEnabled val="1"/>
        </dgm:presLayoutVars>
      </dgm:prSet>
      <dgm:spPr/>
      <dgm:t>
        <a:bodyPr/>
        <a:lstStyle/>
        <a:p>
          <a:endParaRPr lang="en-US"/>
        </a:p>
      </dgm:t>
    </dgm:pt>
  </dgm:ptLst>
  <dgm:cxnLst>
    <dgm:cxn modelId="{A4EF27B8-97E9-4C44-96F0-6240EEA0D95F}" type="presOf" srcId="{391565FB-03D4-4C77-8A10-496E2CFE3699}" destId="{9C5757FF-C1CE-405B-8B62-E9FA64E2E751}" srcOrd="0" destOrd="0" presId="urn:microsoft.com/office/officeart/2005/8/layout/process5"/>
    <dgm:cxn modelId="{BAA229B8-0924-4F77-93B9-CBDA14273060}" srcId="{391565FB-03D4-4C77-8A10-496E2CFE3699}" destId="{1F09E5F2-B4E6-457E-960B-72CACC85A6E3}" srcOrd="0" destOrd="0" parTransId="{C1166E66-1591-49BE-B473-565C8F7F64DE}" sibTransId="{B38825E9-4025-4FE1-866C-E7D44A2A83FD}"/>
    <dgm:cxn modelId="{2F947211-79BF-450C-9F67-D997AC9CFD7D}" type="presOf" srcId="{1F09E5F2-B4E6-457E-960B-72CACC85A6E3}" destId="{99EB5F73-F488-4A40-BAE5-4618AF610553}" srcOrd="0" destOrd="0" presId="urn:microsoft.com/office/officeart/2005/8/layout/process5"/>
    <dgm:cxn modelId="{08CD3D50-263D-4241-B889-AE4A6A394209}" type="presParOf" srcId="{9C5757FF-C1CE-405B-8B62-E9FA64E2E751}" destId="{99EB5F73-F488-4A40-BAE5-4618AF610553}" srcOrd="0" destOrd="0" presId="urn:microsoft.com/office/officeart/2005/8/layout/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91565FB-03D4-4C77-8A10-496E2CFE3699}" type="doc">
      <dgm:prSet loTypeId="urn:microsoft.com/office/officeart/2005/8/layout/process5" loCatId="process" qsTypeId="urn:microsoft.com/office/officeart/2005/8/quickstyle/simple5" qsCatId="simple" csTypeId="urn:microsoft.com/office/officeart/2005/8/colors/colorful4" csCatId="colorful" phldr="1"/>
      <dgm:spPr/>
      <dgm:t>
        <a:bodyPr/>
        <a:lstStyle/>
        <a:p>
          <a:endParaRPr lang="en-US"/>
        </a:p>
      </dgm:t>
    </dgm:pt>
    <dgm:pt modelId="{1F09E5F2-B4E6-457E-960B-72CACC85A6E3}">
      <dgm:prSet phldrT="[Text]"/>
      <dgm:spPr/>
      <dgm:t>
        <a:bodyPr/>
        <a:lstStyle/>
        <a:p>
          <a:r>
            <a:rPr lang="en-US" dirty="0" smtClean="0"/>
            <a:t>Complete quality checks</a:t>
          </a:r>
          <a:endParaRPr lang="en-US" dirty="0"/>
        </a:p>
      </dgm:t>
    </dgm:pt>
    <dgm:pt modelId="{C1166E66-1591-49BE-B473-565C8F7F64DE}" type="parTrans" cxnId="{BAA229B8-0924-4F77-93B9-CBDA14273060}">
      <dgm:prSet/>
      <dgm:spPr/>
      <dgm:t>
        <a:bodyPr/>
        <a:lstStyle/>
        <a:p>
          <a:endParaRPr lang="en-US"/>
        </a:p>
      </dgm:t>
    </dgm:pt>
    <dgm:pt modelId="{B38825E9-4025-4FE1-866C-E7D44A2A83FD}" type="sibTrans" cxnId="{BAA229B8-0924-4F77-93B9-CBDA14273060}">
      <dgm:prSet/>
      <dgm:spPr/>
      <dgm:t>
        <a:bodyPr/>
        <a:lstStyle/>
        <a:p>
          <a:endParaRPr lang="en-US"/>
        </a:p>
      </dgm:t>
    </dgm:pt>
    <dgm:pt modelId="{9C5757FF-C1CE-405B-8B62-E9FA64E2E751}" type="pres">
      <dgm:prSet presAssocID="{391565FB-03D4-4C77-8A10-496E2CFE3699}" presName="diagram" presStyleCnt="0">
        <dgm:presLayoutVars>
          <dgm:dir/>
          <dgm:resizeHandles val="exact"/>
        </dgm:presLayoutVars>
      </dgm:prSet>
      <dgm:spPr/>
      <dgm:t>
        <a:bodyPr/>
        <a:lstStyle/>
        <a:p>
          <a:endParaRPr lang="en-US"/>
        </a:p>
      </dgm:t>
    </dgm:pt>
    <dgm:pt modelId="{99EB5F73-F488-4A40-BAE5-4618AF610553}" type="pres">
      <dgm:prSet presAssocID="{1F09E5F2-B4E6-457E-960B-72CACC85A6E3}" presName="node" presStyleLbl="node1" presStyleIdx="0" presStyleCnt="1" custScaleY="44699" custLinFactNeighborX="-926" custLinFactNeighborY="-27805">
        <dgm:presLayoutVars>
          <dgm:bulletEnabled val="1"/>
        </dgm:presLayoutVars>
      </dgm:prSet>
      <dgm:spPr/>
      <dgm:t>
        <a:bodyPr/>
        <a:lstStyle/>
        <a:p>
          <a:endParaRPr lang="en-US"/>
        </a:p>
      </dgm:t>
    </dgm:pt>
  </dgm:ptLst>
  <dgm:cxnLst>
    <dgm:cxn modelId="{94AAA534-68CF-4064-947B-F1F53975D8DD}" type="presOf" srcId="{391565FB-03D4-4C77-8A10-496E2CFE3699}" destId="{9C5757FF-C1CE-405B-8B62-E9FA64E2E751}" srcOrd="0" destOrd="0" presId="urn:microsoft.com/office/officeart/2005/8/layout/process5"/>
    <dgm:cxn modelId="{BAA229B8-0924-4F77-93B9-CBDA14273060}" srcId="{391565FB-03D4-4C77-8A10-496E2CFE3699}" destId="{1F09E5F2-B4E6-457E-960B-72CACC85A6E3}" srcOrd="0" destOrd="0" parTransId="{C1166E66-1591-49BE-B473-565C8F7F64DE}" sibTransId="{B38825E9-4025-4FE1-866C-E7D44A2A83FD}"/>
    <dgm:cxn modelId="{E4D60A0F-2DCB-4807-850D-CCDE8FE62A9B}" type="presOf" srcId="{1F09E5F2-B4E6-457E-960B-72CACC85A6E3}" destId="{99EB5F73-F488-4A40-BAE5-4618AF610553}" srcOrd="0" destOrd="0" presId="urn:microsoft.com/office/officeart/2005/8/layout/process5"/>
    <dgm:cxn modelId="{783554C6-55A9-4F41-8445-B8376811C312}" type="presParOf" srcId="{9C5757FF-C1CE-405B-8B62-E9FA64E2E751}" destId="{99EB5F73-F488-4A40-BAE5-4618AF610553}" srcOrd="0" destOrd="0" presId="urn:microsoft.com/office/officeart/2005/8/layout/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91565FB-03D4-4C77-8A10-496E2CFE3699}" type="doc">
      <dgm:prSet loTypeId="urn:microsoft.com/office/officeart/2005/8/layout/process5" loCatId="process" qsTypeId="urn:microsoft.com/office/officeart/2005/8/quickstyle/simple5" qsCatId="simple" csTypeId="urn:microsoft.com/office/officeart/2005/8/colors/colorful4" csCatId="colorful" phldr="1"/>
      <dgm:spPr/>
      <dgm:t>
        <a:bodyPr/>
        <a:lstStyle/>
        <a:p>
          <a:endParaRPr lang="en-US"/>
        </a:p>
      </dgm:t>
    </dgm:pt>
    <dgm:pt modelId="{1F09E5F2-B4E6-457E-960B-72CACC85A6E3}">
      <dgm:prSet phldrT="[Text]"/>
      <dgm:spPr/>
      <dgm:t>
        <a:bodyPr/>
        <a:lstStyle/>
        <a:p>
          <a:r>
            <a:rPr lang="en-US" dirty="0" smtClean="0"/>
            <a:t>Complete quality checks</a:t>
          </a:r>
          <a:endParaRPr lang="en-US" dirty="0"/>
        </a:p>
      </dgm:t>
    </dgm:pt>
    <dgm:pt modelId="{C1166E66-1591-49BE-B473-565C8F7F64DE}" type="parTrans" cxnId="{BAA229B8-0924-4F77-93B9-CBDA14273060}">
      <dgm:prSet/>
      <dgm:spPr/>
      <dgm:t>
        <a:bodyPr/>
        <a:lstStyle/>
        <a:p>
          <a:endParaRPr lang="en-US"/>
        </a:p>
      </dgm:t>
    </dgm:pt>
    <dgm:pt modelId="{B38825E9-4025-4FE1-866C-E7D44A2A83FD}" type="sibTrans" cxnId="{BAA229B8-0924-4F77-93B9-CBDA14273060}">
      <dgm:prSet/>
      <dgm:spPr/>
      <dgm:t>
        <a:bodyPr/>
        <a:lstStyle/>
        <a:p>
          <a:endParaRPr lang="en-US"/>
        </a:p>
      </dgm:t>
    </dgm:pt>
    <dgm:pt modelId="{9C5757FF-C1CE-405B-8B62-E9FA64E2E751}" type="pres">
      <dgm:prSet presAssocID="{391565FB-03D4-4C77-8A10-496E2CFE3699}" presName="diagram" presStyleCnt="0">
        <dgm:presLayoutVars>
          <dgm:dir/>
          <dgm:resizeHandles val="exact"/>
        </dgm:presLayoutVars>
      </dgm:prSet>
      <dgm:spPr/>
      <dgm:t>
        <a:bodyPr/>
        <a:lstStyle/>
        <a:p>
          <a:endParaRPr lang="en-US"/>
        </a:p>
      </dgm:t>
    </dgm:pt>
    <dgm:pt modelId="{99EB5F73-F488-4A40-BAE5-4618AF610553}" type="pres">
      <dgm:prSet presAssocID="{1F09E5F2-B4E6-457E-960B-72CACC85A6E3}" presName="node" presStyleLbl="node1" presStyleIdx="0" presStyleCnt="1" custScaleY="44699" custLinFactNeighborX="-926" custLinFactNeighborY="-27805">
        <dgm:presLayoutVars>
          <dgm:bulletEnabled val="1"/>
        </dgm:presLayoutVars>
      </dgm:prSet>
      <dgm:spPr/>
      <dgm:t>
        <a:bodyPr/>
        <a:lstStyle/>
        <a:p>
          <a:endParaRPr lang="en-US"/>
        </a:p>
      </dgm:t>
    </dgm:pt>
  </dgm:ptLst>
  <dgm:cxnLst>
    <dgm:cxn modelId="{D2D4267D-DB4A-46AA-9BF8-6788E2D8CD61}" type="presOf" srcId="{391565FB-03D4-4C77-8A10-496E2CFE3699}" destId="{9C5757FF-C1CE-405B-8B62-E9FA64E2E751}" srcOrd="0" destOrd="0" presId="urn:microsoft.com/office/officeart/2005/8/layout/process5"/>
    <dgm:cxn modelId="{BAA229B8-0924-4F77-93B9-CBDA14273060}" srcId="{391565FB-03D4-4C77-8A10-496E2CFE3699}" destId="{1F09E5F2-B4E6-457E-960B-72CACC85A6E3}" srcOrd="0" destOrd="0" parTransId="{C1166E66-1591-49BE-B473-565C8F7F64DE}" sibTransId="{B38825E9-4025-4FE1-866C-E7D44A2A83FD}"/>
    <dgm:cxn modelId="{2C009C48-069E-4FAE-80F8-1A1F1DC4EA72}" type="presOf" srcId="{1F09E5F2-B4E6-457E-960B-72CACC85A6E3}" destId="{99EB5F73-F488-4A40-BAE5-4618AF610553}" srcOrd="0" destOrd="0" presId="urn:microsoft.com/office/officeart/2005/8/layout/process5"/>
    <dgm:cxn modelId="{4EBA9201-38DE-472A-A065-AA989AE08B69}" type="presParOf" srcId="{9C5757FF-C1CE-405B-8B62-E9FA64E2E751}" destId="{99EB5F73-F488-4A40-BAE5-4618AF610553}" srcOrd="0" destOrd="0" presId="urn:microsoft.com/office/officeart/2005/8/layout/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91565FB-03D4-4C77-8A10-496E2CFE3699}" type="doc">
      <dgm:prSet loTypeId="urn:microsoft.com/office/officeart/2005/8/layout/process5" loCatId="process" qsTypeId="urn:microsoft.com/office/officeart/2005/8/quickstyle/simple5" qsCatId="simple" csTypeId="urn:microsoft.com/office/officeart/2005/8/colors/colorful4" csCatId="colorful" phldr="1"/>
      <dgm:spPr/>
      <dgm:t>
        <a:bodyPr/>
        <a:lstStyle/>
        <a:p>
          <a:endParaRPr lang="en-US"/>
        </a:p>
      </dgm:t>
    </dgm:pt>
    <dgm:pt modelId="{1F09E5F2-B4E6-457E-960B-72CACC85A6E3}">
      <dgm:prSet phldrT="[Text]"/>
      <dgm:spPr/>
      <dgm:t>
        <a:bodyPr/>
        <a:lstStyle/>
        <a:p>
          <a:r>
            <a:rPr lang="en-US" dirty="0" smtClean="0"/>
            <a:t>Complete quality checks</a:t>
          </a:r>
          <a:endParaRPr lang="en-US" dirty="0"/>
        </a:p>
      </dgm:t>
    </dgm:pt>
    <dgm:pt modelId="{C1166E66-1591-49BE-B473-565C8F7F64DE}" type="parTrans" cxnId="{BAA229B8-0924-4F77-93B9-CBDA14273060}">
      <dgm:prSet/>
      <dgm:spPr/>
      <dgm:t>
        <a:bodyPr/>
        <a:lstStyle/>
        <a:p>
          <a:endParaRPr lang="en-US"/>
        </a:p>
      </dgm:t>
    </dgm:pt>
    <dgm:pt modelId="{B38825E9-4025-4FE1-866C-E7D44A2A83FD}" type="sibTrans" cxnId="{BAA229B8-0924-4F77-93B9-CBDA14273060}">
      <dgm:prSet/>
      <dgm:spPr/>
      <dgm:t>
        <a:bodyPr/>
        <a:lstStyle/>
        <a:p>
          <a:endParaRPr lang="en-US"/>
        </a:p>
      </dgm:t>
    </dgm:pt>
    <dgm:pt modelId="{9C5757FF-C1CE-405B-8B62-E9FA64E2E751}" type="pres">
      <dgm:prSet presAssocID="{391565FB-03D4-4C77-8A10-496E2CFE3699}" presName="diagram" presStyleCnt="0">
        <dgm:presLayoutVars>
          <dgm:dir/>
          <dgm:resizeHandles val="exact"/>
        </dgm:presLayoutVars>
      </dgm:prSet>
      <dgm:spPr/>
      <dgm:t>
        <a:bodyPr/>
        <a:lstStyle/>
        <a:p>
          <a:endParaRPr lang="en-US"/>
        </a:p>
      </dgm:t>
    </dgm:pt>
    <dgm:pt modelId="{99EB5F73-F488-4A40-BAE5-4618AF610553}" type="pres">
      <dgm:prSet presAssocID="{1F09E5F2-B4E6-457E-960B-72CACC85A6E3}" presName="node" presStyleLbl="node1" presStyleIdx="0" presStyleCnt="1" custScaleY="44699" custLinFactNeighborX="-926" custLinFactNeighborY="-27805">
        <dgm:presLayoutVars>
          <dgm:bulletEnabled val="1"/>
        </dgm:presLayoutVars>
      </dgm:prSet>
      <dgm:spPr/>
      <dgm:t>
        <a:bodyPr/>
        <a:lstStyle/>
        <a:p>
          <a:endParaRPr lang="en-US"/>
        </a:p>
      </dgm:t>
    </dgm:pt>
  </dgm:ptLst>
  <dgm:cxnLst>
    <dgm:cxn modelId="{0B347AD9-D1BD-44B7-94C0-C4BB335F335F}" type="presOf" srcId="{391565FB-03D4-4C77-8A10-496E2CFE3699}" destId="{9C5757FF-C1CE-405B-8B62-E9FA64E2E751}" srcOrd="0" destOrd="0" presId="urn:microsoft.com/office/officeart/2005/8/layout/process5"/>
    <dgm:cxn modelId="{4EF6C388-1251-4F9D-AA73-4DE974E4C72C}" type="presOf" srcId="{1F09E5F2-B4E6-457E-960B-72CACC85A6E3}" destId="{99EB5F73-F488-4A40-BAE5-4618AF610553}" srcOrd="0" destOrd="0" presId="urn:microsoft.com/office/officeart/2005/8/layout/process5"/>
    <dgm:cxn modelId="{BAA229B8-0924-4F77-93B9-CBDA14273060}" srcId="{391565FB-03D4-4C77-8A10-496E2CFE3699}" destId="{1F09E5F2-B4E6-457E-960B-72CACC85A6E3}" srcOrd="0" destOrd="0" parTransId="{C1166E66-1591-49BE-B473-565C8F7F64DE}" sibTransId="{B38825E9-4025-4FE1-866C-E7D44A2A83FD}"/>
    <dgm:cxn modelId="{6E14927C-6369-4476-A637-C7557484FA75}" type="presParOf" srcId="{9C5757FF-C1CE-405B-8B62-E9FA64E2E751}" destId="{99EB5F73-F488-4A40-BAE5-4618AF610553}" srcOrd="0" destOrd="0" presId="urn:microsoft.com/office/officeart/2005/8/layout/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254153-1E04-4C25-916B-25A34FB93CD9}">
      <dsp:nvSpPr>
        <dsp:cNvPr id="0" name=""/>
        <dsp:cNvSpPr/>
      </dsp:nvSpPr>
      <dsp:spPr>
        <a:xfrm>
          <a:off x="0" y="0"/>
          <a:ext cx="1901651" cy="1140990"/>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Collect Data</a:t>
          </a:r>
          <a:endParaRPr lang="en-US" sz="2200" kern="1200" dirty="0"/>
        </a:p>
      </dsp:txBody>
      <dsp:txXfrm>
        <a:off x="0" y="0"/>
        <a:ext cx="1901651" cy="1140990"/>
      </dsp:txXfrm>
    </dsp:sp>
    <dsp:sp modelId="{FCF25756-CB4E-4C9D-86B4-7329DC2B01CA}">
      <dsp:nvSpPr>
        <dsp:cNvPr id="0" name=""/>
        <dsp:cNvSpPr/>
      </dsp:nvSpPr>
      <dsp:spPr>
        <a:xfrm>
          <a:off x="2036500" y="334690"/>
          <a:ext cx="324864" cy="471609"/>
        </a:xfrm>
        <a:prstGeom prst="rightArrow">
          <a:avLst>
            <a:gd name="adj1" fmla="val 60000"/>
            <a:gd name="adj2" fmla="val 5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2036500" y="334690"/>
        <a:ext cx="324864" cy="471609"/>
      </dsp:txXfrm>
    </dsp:sp>
    <dsp:sp modelId="{31292731-F89B-4C4F-8F8E-4EEFFE1DBAAE}">
      <dsp:nvSpPr>
        <dsp:cNvPr id="0" name=""/>
        <dsp:cNvSpPr/>
      </dsp:nvSpPr>
      <dsp:spPr>
        <a:xfrm>
          <a:off x="2514602" y="0"/>
          <a:ext cx="1901651" cy="1140990"/>
        </a:xfrm>
        <a:prstGeom prst="roundRect">
          <a:avLst>
            <a:gd name="adj" fmla="val 10000"/>
          </a:avLst>
        </a:prstGeom>
        <a:gradFill rotWithShape="0">
          <a:gsLst>
            <a:gs pos="0">
              <a:schemeClr val="accent4">
                <a:hueOff val="-1116192"/>
                <a:satOff val="6725"/>
                <a:lumOff val="539"/>
                <a:alphaOff val="0"/>
                <a:shade val="51000"/>
                <a:satMod val="130000"/>
              </a:schemeClr>
            </a:gs>
            <a:gs pos="80000">
              <a:schemeClr val="accent4">
                <a:hueOff val="-1116192"/>
                <a:satOff val="6725"/>
                <a:lumOff val="539"/>
                <a:alphaOff val="0"/>
                <a:shade val="93000"/>
                <a:satMod val="130000"/>
              </a:schemeClr>
            </a:gs>
            <a:gs pos="100000">
              <a:schemeClr val="accent4">
                <a:hueOff val="-1116192"/>
                <a:satOff val="6725"/>
                <a:lumOff val="53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Enter data into web-based tool</a:t>
          </a:r>
          <a:endParaRPr lang="en-US" sz="2200" kern="1200" dirty="0"/>
        </a:p>
      </dsp:txBody>
      <dsp:txXfrm>
        <a:off x="2514602" y="0"/>
        <a:ext cx="1901651" cy="1140990"/>
      </dsp:txXfrm>
    </dsp:sp>
    <dsp:sp modelId="{91A42A4A-FCAC-40AB-95A8-3EC17136BA27}">
      <dsp:nvSpPr>
        <dsp:cNvPr id="0" name=""/>
        <dsp:cNvSpPr/>
      </dsp:nvSpPr>
      <dsp:spPr>
        <a:xfrm rot="5400000">
          <a:off x="3323545" y="1164859"/>
          <a:ext cx="283766" cy="471609"/>
        </a:xfrm>
        <a:prstGeom prst="rightArrow">
          <a:avLst>
            <a:gd name="adj1" fmla="val 60000"/>
            <a:gd name="adj2" fmla="val 50000"/>
          </a:avLst>
        </a:prstGeom>
        <a:gradFill rotWithShape="0">
          <a:gsLst>
            <a:gs pos="0">
              <a:schemeClr val="accent4">
                <a:hueOff val="-1488257"/>
                <a:satOff val="8966"/>
                <a:lumOff val="719"/>
                <a:alphaOff val="0"/>
                <a:shade val="51000"/>
                <a:satMod val="130000"/>
              </a:schemeClr>
            </a:gs>
            <a:gs pos="80000">
              <a:schemeClr val="accent4">
                <a:hueOff val="-1488257"/>
                <a:satOff val="8966"/>
                <a:lumOff val="719"/>
                <a:alphaOff val="0"/>
                <a:shade val="93000"/>
                <a:satMod val="130000"/>
              </a:schemeClr>
            </a:gs>
            <a:gs pos="100000">
              <a:schemeClr val="accent4">
                <a:hueOff val="-1488257"/>
                <a:satOff val="8966"/>
                <a:lumOff val="71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rot="5400000">
        <a:off x="3323545" y="1164859"/>
        <a:ext cx="283766" cy="471609"/>
      </dsp:txXfrm>
    </dsp:sp>
    <dsp:sp modelId="{99EB5F73-F488-4A40-BAE5-4618AF610553}">
      <dsp:nvSpPr>
        <dsp:cNvPr id="0" name=""/>
        <dsp:cNvSpPr/>
      </dsp:nvSpPr>
      <dsp:spPr>
        <a:xfrm>
          <a:off x="2514602" y="1676399"/>
          <a:ext cx="1901651" cy="1140990"/>
        </a:xfrm>
        <a:prstGeom prst="roundRect">
          <a:avLst>
            <a:gd name="adj" fmla="val 10000"/>
          </a:avLst>
        </a:prstGeom>
        <a:gradFill rotWithShape="0">
          <a:gsLst>
            <a:gs pos="0">
              <a:schemeClr val="accent4">
                <a:hueOff val="-2232385"/>
                <a:satOff val="13449"/>
                <a:lumOff val="1078"/>
                <a:alphaOff val="0"/>
                <a:shade val="51000"/>
                <a:satMod val="130000"/>
              </a:schemeClr>
            </a:gs>
            <a:gs pos="80000">
              <a:schemeClr val="accent4">
                <a:hueOff val="-2232385"/>
                <a:satOff val="13449"/>
                <a:lumOff val="1078"/>
                <a:alphaOff val="0"/>
                <a:shade val="93000"/>
                <a:satMod val="130000"/>
              </a:schemeClr>
            </a:gs>
            <a:gs pos="100000">
              <a:schemeClr val="accent4">
                <a:hueOff val="-2232385"/>
                <a:satOff val="13449"/>
                <a:lumOff val="107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Complete quality checks</a:t>
          </a:r>
          <a:endParaRPr lang="en-US" sz="2200" kern="1200" dirty="0"/>
        </a:p>
      </dsp:txBody>
      <dsp:txXfrm>
        <a:off x="2514602" y="1676399"/>
        <a:ext cx="1901651" cy="1140990"/>
      </dsp:txXfrm>
    </dsp:sp>
    <dsp:sp modelId="{123F6EAF-8E4E-485A-819D-ECD2174D86DB}">
      <dsp:nvSpPr>
        <dsp:cNvPr id="0" name=""/>
        <dsp:cNvSpPr/>
      </dsp:nvSpPr>
      <dsp:spPr>
        <a:xfrm rot="21599995">
          <a:off x="4601392" y="2011087"/>
          <a:ext cx="446015" cy="471609"/>
        </a:xfrm>
        <a:prstGeom prst="rightArrow">
          <a:avLst>
            <a:gd name="adj1" fmla="val 60000"/>
            <a:gd name="adj2" fmla="val 50000"/>
          </a:avLst>
        </a:prstGeom>
        <a:gradFill rotWithShape="0">
          <a:gsLst>
            <a:gs pos="0">
              <a:schemeClr val="accent4">
                <a:hueOff val="-2976513"/>
                <a:satOff val="17933"/>
                <a:lumOff val="1437"/>
                <a:alphaOff val="0"/>
                <a:shade val="51000"/>
                <a:satMod val="130000"/>
              </a:schemeClr>
            </a:gs>
            <a:gs pos="80000">
              <a:schemeClr val="accent4">
                <a:hueOff val="-2976513"/>
                <a:satOff val="17933"/>
                <a:lumOff val="1437"/>
                <a:alphaOff val="0"/>
                <a:shade val="93000"/>
                <a:satMod val="130000"/>
              </a:schemeClr>
            </a:gs>
            <a:gs pos="100000">
              <a:schemeClr val="accent4">
                <a:hueOff val="-2976513"/>
                <a:satOff val="17933"/>
                <a:lumOff val="143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21599995">
        <a:off x="4601392" y="2011087"/>
        <a:ext cx="446015" cy="471609"/>
      </dsp:txXfrm>
    </dsp:sp>
    <dsp:sp modelId="{0EB4F6FE-DD74-4FA1-B34C-85526A73C9D9}">
      <dsp:nvSpPr>
        <dsp:cNvPr id="0" name=""/>
        <dsp:cNvSpPr/>
      </dsp:nvSpPr>
      <dsp:spPr>
        <a:xfrm>
          <a:off x="5257791" y="1676395"/>
          <a:ext cx="1901651" cy="1140990"/>
        </a:xfrm>
        <a:prstGeom prst="roundRect">
          <a:avLst>
            <a:gd name="adj" fmla="val 10000"/>
          </a:avLst>
        </a:prstGeom>
        <a:gradFill rotWithShape="0">
          <a:gsLst>
            <a:gs pos="0">
              <a:schemeClr val="accent4">
                <a:hueOff val="-3348577"/>
                <a:satOff val="20174"/>
                <a:lumOff val="1617"/>
                <a:alphaOff val="0"/>
                <a:shade val="51000"/>
                <a:satMod val="130000"/>
              </a:schemeClr>
            </a:gs>
            <a:gs pos="80000">
              <a:schemeClr val="accent4">
                <a:hueOff val="-3348577"/>
                <a:satOff val="20174"/>
                <a:lumOff val="1617"/>
                <a:alphaOff val="0"/>
                <a:shade val="93000"/>
                <a:satMod val="130000"/>
              </a:schemeClr>
            </a:gs>
            <a:gs pos="100000">
              <a:schemeClr val="accent4">
                <a:hueOff val="-3348577"/>
                <a:satOff val="20174"/>
                <a:lumOff val="161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Store data in database</a:t>
          </a:r>
          <a:endParaRPr lang="en-US" sz="2200" kern="1200" dirty="0"/>
        </a:p>
      </dsp:txBody>
      <dsp:txXfrm>
        <a:off x="5257791" y="1676395"/>
        <a:ext cx="1901651" cy="1140990"/>
      </dsp:txXfrm>
    </dsp:sp>
    <dsp:sp modelId="{E7C81FF3-B717-47E5-94C8-13AE5E4B2A7B}">
      <dsp:nvSpPr>
        <dsp:cNvPr id="0" name=""/>
        <dsp:cNvSpPr/>
      </dsp:nvSpPr>
      <dsp:spPr>
        <a:xfrm rot="5400000">
          <a:off x="6086925" y="2804300"/>
          <a:ext cx="243383" cy="471609"/>
        </a:xfrm>
        <a:prstGeom prst="rightArrow">
          <a:avLst>
            <a:gd name="adj1" fmla="val 60000"/>
            <a:gd name="adj2" fmla="val 50000"/>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rot="5400000">
        <a:off x="6086925" y="2804300"/>
        <a:ext cx="243383" cy="471609"/>
      </dsp:txXfrm>
    </dsp:sp>
    <dsp:sp modelId="{1A700A53-3F1C-45E3-817A-FADBD16A37C0}">
      <dsp:nvSpPr>
        <dsp:cNvPr id="0" name=""/>
        <dsp:cNvSpPr/>
      </dsp:nvSpPr>
      <dsp:spPr>
        <a:xfrm>
          <a:off x="5257791" y="3276600"/>
          <a:ext cx="1901651" cy="1140990"/>
        </a:xfrm>
        <a:prstGeom prst="roundRect">
          <a:avLst>
            <a:gd name="adj" fmla="val 10000"/>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Data analysis and Reporting</a:t>
          </a:r>
        </a:p>
      </dsp:txBody>
      <dsp:txXfrm>
        <a:off x="5257791" y="3276600"/>
        <a:ext cx="1901651" cy="114099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254153-1E04-4C25-916B-25A34FB93CD9}">
      <dsp:nvSpPr>
        <dsp:cNvPr id="0" name=""/>
        <dsp:cNvSpPr/>
      </dsp:nvSpPr>
      <dsp:spPr>
        <a:xfrm>
          <a:off x="2" y="0"/>
          <a:ext cx="8201541" cy="2512278"/>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en-US" sz="6500" kern="1200" dirty="0" smtClean="0"/>
            <a:t>Collect Data</a:t>
          </a:r>
          <a:endParaRPr lang="en-US" sz="6500" kern="1200" dirty="0"/>
        </a:p>
      </dsp:txBody>
      <dsp:txXfrm>
        <a:off x="2" y="0"/>
        <a:ext cx="8201541" cy="2512278"/>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atin typeface="Arial" charset="0"/>
                <a:ea typeface="+mn-ea"/>
                <a:cs typeface="Arial" charset="0"/>
              </a:defRPr>
            </a:lvl1pPr>
          </a:lstStyle>
          <a:p>
            <a:pPr>
              <a:defRPr/>
            </a:pPr>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wrap="square" lIns="91440" tIns="45720" rIns="91440" bIns="45720" numCol="1" anchor="t" anchorCtr="0" compatLnSpc="1">
            <a:prstTxWarp prst="textNoShape">
              <a:avLst/>
            </a:prstTxWarp>
          </a:bodyPr>
          <a:lstStyle>
            <a:lvl1pPr algn="r">
              <a:defRPr sz="1200">
                <a:ea typeface="MS PGothic" pitchFamily="34" charset="-128"/>
                <a:cs typeface="Arial" charset="0"/>
              </a:defRPr>
            </a:lvl1pPr>
          </a:lstStyle>
          <a:p>
            <a:pPr>
              <a:defRPr/>
            </a:pPr>
            <a:fld id="{3FC871FB-C1FD-4C21-A4F2-254FAA34359D}" type="datetime1">
              <a:rPr lang="en-US"/>
              <a:pPr>
                <a:defRPr/>
              </a:pPr>
              <a:t>7/13/2011</a:t>
            </a:fld>
            <a:endParaRPr lang="en-US" dirty="0"/>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atin typeface="Arial" charset="0"/>
                <a:ea typeface="+mn-ea"/>
                <a:cs typeface="Arial" charset="0"/>
              </a:defRPr>
            </a:lvl1pPr>
          </a:lstStyle>
          <a:p>
            <a:pPr>
              <a:defRPr/>
            </a:pPr>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wrap="square" lIns="91440" tIns="45720" rIns="91440" bIns="45720" numCol="1" anchor="b" anchorCtr="0" compatLnSpc="1">
            <a:prstTxWarp prst="textNoShape">
              <a:avLst/>
            </a:prstTxWarp>
          </a:bodyPr>
          <a:lstStyle>
            <a:lvl1pPr algn="r">
              <a:defRPr sz="1200">
                <a:ea typeface="MS PGothic" pitchFamily="34" charset="-128"/>
                <a:cs typeface="Arial" charset="0"/>
              </a:defRPr>
            </a:lvl1pPr>
          </a:lstStyle>
          <a:p>
            <a:pPr>
              <a:defRPr/>
            </a:pPr>
            <a:fld id="{483DC792-69F9-4B00-BAE7-5B47226DEDE6}"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ea typeface="+mn-ea"/>
                <a:cs typeface="Arial" charset="0"/>
              </a:defRPr>
            </a:lvl1pPr>
          </a:lstStyle>
          <a:p>
            <a:pPr>
              <a:defRPr/>
            </a:pPr>
            <a:endParaRPr lang="en-US"/>
          </a:p>
        </p:txBody>
      </p:sp>
      <p:sp>
        <p:nvSpPr>
          <p:cNvPr id="3" name="Date Placeholder 2"/>
          <p:cNvSpPr>
            <a:spLocks noGrp="1"/>
          </p:cNvSpPr>
          <p:nvPr>
            <p:ph type="dt" idx="1"/>
          </p:nvPr>
        </p:nvSpPr>
        <p:spPr>
          <a:xfrm>
            <a:off x="3884613" y="0"/>
            <a:ext cx="2971800" cy="465138"/>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ea typeface="MS PGothic" pitchFamily="34" charset="-128"/>
                <a:cs typeface="Arial" charset="0"/>
              </a:defRPr>
            </a:lvl1pPr>
          </a:lstStyle>
          <a:p>
            <a:pPr>
              <a:defRPr/>
            </a:pPr>
            <a:fld id="{F67545D2-AE81-425B-8BB7-E4275687FF35}" type="datetime1">
              <a:rPr lang="en-US"/>
              <a:pPr>
                <a:defRPr/>
              </a:pPr>
              <a:t>7/13/2011</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2971800" cy="465138"/>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ea typeface="+mn-ea"/>
                <a:cs typeface="Arial" charset="0"/>
              </a:defRPr>
            </a:lvl1pPr>
          </a:lstStyle>
          <a:p>
            <a:pPr>
              <a:defRPr/>
            </a:pPr>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ea typeface="MS PGothic" pitchFamily="34" charset="-128"/>
                <a:cs typeface="Arial" charset="0"/>
              </a:defRPr>
            </a:lvl1pPr>
          </a:lstStyle>
          <a:p>
            <a:pPr>
              <a:defRPr/>
            </a:pPr>
            <a:fld id="{84786D8C-FDDB-4FF2-A7DD-C91E0967F997}"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itchFamily="34"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bwMode="auto">
          <a:noFill/>
          <a:ln>
            <a:miter lim="800000"/>
            <a:headEnd/>
            <a:tailEnd/>
          </a:ln>
        </p:spPr>
        <p:txBody>
          <a:bodyPr/>
          <a:lstStyle/>
          <a:p>
            <a:fld id="{4DD74C70-F881-4DE8-BA04-BA0095260143}" type="slidenum">
              <a:rPr lang="en-US" smtClean="0"/>
              <a:pPr/>
              <a:t>1</a:t>
            </a:fld>
            <a:endParaRPr lang="en-US" smtClean="0"/>
          </a:p>
        </p:txBody>
      </p:sp>
      <p:sp>
        <p:nvSpPr>
          <p:cNvPr id="5427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4276"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b="1" smtClean="0">
              <a:solidFill>
                <a:schemeClr val="tx2"/>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bwMode="auto">
          <a:noFill/>
          <a:ln>
            <a:miter lim="800000"/>
            <a:headEnd/>
            <a:tailEnd/>
          </a:ln>
        </p:spPr>
        <p:txBody>
          <a:bodyPr/>
          <a:lstStyle/>
          <a:p>
            <a:fld id="{4DD74C70-F881-4DE8-BA04-BA0095260143}" type="slidenum">
              <a:rPr lang="en-US" smtClean="0"/>
              <a:pPr/>
              <a:t>27</a:t>
            </a:fld>
            <a:endParaRPr lang="en-US" smtClean="0"/>
          </a:p>
        </p:txBody>
      </p:sp>
      <p:sp>
        <p:nvSpPr>
          <p:cNvPr id="5427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4276"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b="1" smtClean="0">
              <a:solidFill>
                <a:schemeClr val="tx2"/>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Note we normally see a lot of month to month change over the first 6 months or so, so it is important to measure it that frequently.</a:t>
            </a:r>
          </a:p>
          <a:p>
            <a:pPr>
              <a:spcBef>
                <a:spcPct val="0"/>
              </a:spcBef>
            </a:pPr>
            <a:endParaRPr lang="en-US" smtClean="0"/>
          </a:p>
          <a:p>
            <a:pPr>
              <a:spcBef>
                <a:spcPct val="0"/>
              </a:spcBef>
            </a:pPr>
            <a:r>
              <a:rPr lang="en-US" smtClean="0"/>
              <a:t>Each unit will be submitting TCT, </a:t>
            </a:r>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6DF09C5-0617-4C37-BA0C-99D4DA2141A6}" type="slidenum">
              <a:rPr lang="en-US"/>
              <a:pPr/>
              <a:t>28</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First bullet likely indicates that the IP visits the unit or gives a talk after there is an infection</a:t>
            </a:r>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D7BEC53-C9D4-4112-A9D5-21CE55D2EE54}" type="slidenum">
              <a:rPr lang="en-US"/>
              <a:pPr/>
              <a:t>34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Adventist ICUs were split into two groups and started the intervention 7 months apart. Here you can see how data from the TCT let us know what was happening across the teams. In the first year of intervention, BOTH intervention groups saw the same pattern,  a divergence between the spread of infection prevention behaviors on the unit (a sum of the scores for the 5 EBPs) and the number of progress barriers they were reporting. The group that intervened longer, saw a plateau at a year, but then even greater progress.  This also shows that there is variability over time that we may miss when we measure less frequently, but we are cognizant of your response burden.</a:t>
            </a:r>
          </a:p>
        </p:txBody>
      </p:sp>
      <p:sp>
        <p:nvSpPr>
          <p:cNvPr id="153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7CF08F4-1B92-4412-BFEB-12EBB51A4FF6}" type="slidenum">
              <a:rPr lang="en-US"/>
              <a:pPr/>
              <a:t>36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We will discuss the following:</a:t>
            </a:r>
          </a:p>
        </p:txBody>
      </p:sp>
      <p:sp>
        <p:nvSpPr>
          <p:cNvPr id="55300" name="Slide Number Placeholder 3"/>
          <p:cNvSpPr>
            <a:spLocks noGrp="1"/>
          </p:cNvSpPr>
          <p:nvPr>
            <p:ph type="sldNum" sz="quarter" idx="5"/>
          </p:nvPr>
        </p:nvSpPr>
        <p:spPr bwMode="auto">
          <a:noFill/>
          <a:ln>
            <a:miter lim="800000"/>
            <a:headEnd/>
            <a:tailEnd/>
          </a:ln>
        </p:spPr>
        <p:txBody>
          <a:bodyPr/>
          <a:lstStyle/>
          <a:p>
            <a:fld id="{3776AF2F-656B-46F8-B429-9A971A89AA64}"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66564" name="Slide Number Placeholder 3"/>
          <p:cNvSpPr txBox="1">
            <a:spLocks noGrp="1"/>
          </p:cNvSpPr>
          <p:nvPr/>
        </p:nvSpPr>
        <p:spPr bwMode="auto">
          <a:xfrm>
            <a:off x="3884613" y="8829675"/>
            <a:ext cx="2971800" cy="465138"/>
          </a:xfrm>
          <a:prstGeom prst="rect">
            <a:avLst/>
          </a:prstGeom>
          <a:noFill/>
          <a:ln w="9525">
            <a:noFill/>
            <a:miter lim="800000"/>
            <a:headEnd/>
            <a:tailEnd/>
          </a:ln>
        </p:spPr>
        <p:txBody>
          <a:bodyPr anchor="b"/>
          <a:lstStyle/>
          <a:p>
            <a:pPr algn="r"/>
            <a:fld id="{B06DEAE4-1011-490F-BA24-F19FC09ED80F}" type="slidenum">
              <a:rPr lang="en-US" sz="1200">
                <a:latin typeface="Calibri" pitchFamily="34" charset="0"/>
                <a:cs typeface="Arial" charset="0"/>
              </a:rPr>
              <a:pPr algn="r"/>
              <a:t>5</a:t>
            </a:fld>
            <a:endParaRPr lang="en-US" sz="1200">
              <a:latin typeface="Calibri" pitchFamily="34"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TextEdit="1"/>
          </p:cNvSpPr>
          <p:nvPr>
            <p:ph type="sldImg"/>
          </p:nvPr>
        </p:nvSpPr>
        <p:spPr bwMode="auto">
          <a:noFill/>
          <a:ln>
            <a:solidFill>
              <a:srgbClr val="000000"/>
            </a:solidFill>
            <a:miter lim="800000"/>
            <a:headEnd/>
            <a:tailEnd/>
          </a:ln>
        </p:spPr>
      </p:sp>
      <p:sp>
        <p:nvSpPr>
          <p:cNvPr id="57347"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TextEdit="1"/>
          </p:cNvSpPr>
          <p:nvPr>
            <p:ph type="sldImg"/>
          </p:nvPr>
        </p:nvSpPr>
        <p:spPr bwMode="auto">
          <a:noFill/>
          <a:ln>
            <a:solidFill>
              <a:srgbClr val="000000"/>
            </a:solidFill>
            <a:miter lim="800000"/>
            <a:headEnd/>
            <a:tailEnd/>
          </a:ln>
        </p:spPr>
      </p:sp>
      <p:sp>
        <p:nvSpPr>
          <p:cNvPr id="75779"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TextEdit="1"/>
          </p:cNvSpPr>
          <p:nvPr>
            <p:ph type="sldImg"/>
          </p:nvPr>
        </p:nvSpPr>
        <p:spPr bwMode="auto">
          <a:noFill/>
          <a:ln>
            <a:solidFill>
              <a:srgbClr val="000000"/>
            </a:solidFill>
            <a:miter lim="800000"/>
            <a:headEnd/>
            <a:tailEnd/>
          </a:ln>
        </p:spPr>
      </p:sp>
      <p:sp>
        <p:nvSpPr>
          <p:cNvPr id="76803"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TextEdit="1"/>
          </p:cNvSpPr>
          <p:nvPr>
            <p:ph type="sldImg"/>
          </p:nvPr>
        </p:nvSpPr>
        <p:spPr bwMode="auto">
          <a:noFill/>
          <a:ln>
            <a:solidFill>
              <a:srgbClr val="000000"/>
            </a:solidFill>
            <a:miter lim="800000"/>
            <a:headEnd/>
            <a:tailEnd/>
          </a:ln>
        </p:spPr>
      </p:sp>
      <p:sp>
        <p:nvSpPr>
          <p:cNvPr id="77827"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Fill out the information and click </a:t>
            </a:r>
            <a:r>
              <a:rPr lang="en-US" b="1" smtClean="0"/>
              <a:t>Save</a:t>
            </a:r>
            <a:r>
              <a:rPr lang="en-US" smtClean="0"/>
              <a: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TextEdit="1"/>
          </p:cNvSpPr>
          <p:nvPr>
            <p:ph type="sldImg"/>
          </p:nvPr>
        </p:nvSpPr>
        <p:spPr bwMode="auto">
          <a:noFill/>
          <a:ln>
            <a:solidFill>
              <a:srgbClr val="000000"/>
            </a:solidFill>
            <a:miter lim="800000"/>
            <a:headEnd/>
            <a:tailEnd/>
          </a:ln>
        </p:spPr>
      </p:sp>
      <p:sp>
        <p:nvSpPr>
          <p:cNvPr id="77827"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TextEdit="1"/>
          </p:cNvSpPr>
          <p:nvPr>
            <p:ph type="sldImg"/>
          </p:nvPr>
        </p:nvSpPr>
        <p:spPr bwMode="auto">
          <a:noFill/>
          <a:ln>
            <a:solidFill>
              <a:srgbClr val="000000"/>
            </a:solidFill>
            <a:miter lim="800000"/>
            <a:headEnd/>
            <a:tailEnd/>
          </a:ln>
        </p:spPr>
      </p:sp>
      <p:sp>
        <p:nvSpPr>
          <p:cNvPr id="80899"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Click </a:t>
            </a:r>
            <a:r>
              <a:rPr lang="en-US" b="1" smtClean="0"/>
              <a:t>ICU Team Checkup Tool</a:t>
            </a:r>
            <a:r>
              <a:rPr lang="en-US" smtClean="0"/>
              <a:t>.</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ounded Rectangle 3"/>
          <p:cNvSpPr/>
          <p:nvPr userDrawn="1"/>
        </p:nvSpPr>
        <p:spPr>
          <a:xfrm>
            <a:off x="-2" y="2667000"/>
            <a:ext cx="9144002" cy="1143000"/>
          </a:xfrm>
          <a:prstGeom prst="roundRect">
            <a:avLst>
              <a:gd name="adj" fmla="val 0"/>
            </a:avLst>
          </a:prstGeom>
          <a:ln>
            <a:noFill/>
          </a:ln>
        </p:spPr>
        <p:style>
          <a:lnRef idx="2">
            <a:schemeClr val="accent1">
              <a:shade val="50000"/>
            </a:schemeClr>
          </a:lnRef>
          <a:fillRef idx="1003">
            <a:schemeClr val="dk2"/>
          </a:fillRef>
          <a:effectRef idx="0">
            <a:schemeClr val="accent1"/>
          </a:effectRef>
          <a:fontRef idx="minor">
            <a:schemeClr val="lt1"/>
          </a:fontRef>
        </p:style>
        <p:txBody>
          <a:bodyPr anchor="ctr"/>
          <a:lstStyle/>
          <a:p>
            <a:pPr algn="ctr">
              <a:defRPr/>
            </a:pPr>
            <a:endParaRPr lang="en-US" sz="1800" dirty="0">
              <a:solidFill>
                <a:schemeClr val="bg1"/>
              </a:solidFill>
              <a:latin typeface="Century Gothic" pitchFamily="34" charset="0"/>
            </a:endParaRPr>
          </a:p>
        </p:txBody>
      </p:sp>
      <p:pic>
        <p:nvPicPr>
          <p:cNvPr id="5" name="Picture 9" descr="Z:\heon-jaejeong On My Mac\Desktop\Picture 12.png"/>
          <p:cNvPicPr>
            <a:picLocks noChangeAspect="1" noChangeArrowheads="1"/>
          </p:cNvPicPr>
          <p:nvPr userDrawn="1"/>
        </p:nvPicPr>
        <p:blipFill>
          <a:blip r:embed="rId2" cstate="print"/>
          <a:srcRect/>
          <a:stretch>
            <a:fillRect/>
          </a:stretch>
        </p:blipFill>
        <p:spPr bwMode="auto">
          <a:xfrm>
            <a:off x="0" y="6400800"/>
            <a:ext cx="9144000" cy="463550"/>
          </a:xfrm>
          <a:prstGeom prst="rect">
            <a:avLst/>
          </a:prstGeom>
          <a:noFill/>
          <a:ln w="9525">
            <a:noFill/>
            <a:miter lim="800000"/>
            <a:headEnd/>
            <a:tailEnd/>
          </a:ln>
        </p:spPr>
      </p:pic>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2" name="Title 1"/>
          <p:cNvSpPr>
            <a:spLocks noGrp="1"/>
          </p:cNvSpPr>
          <p:nvPr>
            <p:ph type="ctrTitle"/>
          </p:nvPr>
        </p:nvSpPr>
        <p:spPr>
          <a:xfrm>
            <a:off x="304800" y="2492375"/>
            <a:ext cx="8534400" cy="1470025"/>
          </a:xfrm>
        </p:spPr>
        <p:txBody>
          <a:bodyPr/>
          <a:lstStyle>
            <a:lvl1pPr>
              <a:defRPr>
                <a:solidFill>
                  <a:schemeClr val="bg1"/>
                </a:solidFill>
                <a:effectLst>
                  <a:outerShdw blurRad="38100" dist="38100" dir="2700000" algn="tl">
                    <a:srgbClr val="000000">
                      <a:alpha val="43137"/>
                    </a:srgbClr>
                  </a:outerShdw>
                </a:effectLst>
                <a:latin typeface="Century Gothic" pitchFamily="34" charset="0"/>
              </a:defRPr>
            </a:lvl1pPr>
          </a:lstStyle>
          <a:p>
            <a:r>
              <a:rPr lang="en-US" dirty="0" smtClean="0"/>
              <a:t>Click to edit Master title style</a:t>
            </a:r>
            <a:endParaRPr lang="en-US" dirty="0"/>
          </a:p>
        </p:txBody>
      </p:sp>
      <p:sp>
        <p:nvSpPr>
          <p:cNvPr id="6"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ea typeface="MS PGothic" pitchFamily="34" charset="-128"/>
                <a:cs typeface="Arial" charset="0"/>
              </a:defRPr>
            </a:lvl1pPr>
          </a:lstStyle>
          <a:p>
            <a:pPr>
              <a:defRPr/>
            </a:pPr>
            <a:fld id="{3A658739-DA57-4B00-98E2-B18E2EB62771}" type="datetime1">
              <a:rPr lang="en-US"/>
              <a:pPr>
                <a:defRPr/>
              </a:pPr>
              <a:t>7/13/2011</a:t>
            </a:fld>
            <a:endParaRPr lang="en-US" dirty="0"/>
          </a:p>
        </p:txBody>
      </p:sp>
      <p:sp>
        <p:nvSpPr>
          <p:cNvPr id="7" name="Footer Placeholder 4"/>
          <p:cNvSpPr>
            <a:spLocks noGrp="1"/>
          </p:cNvSpPr>
          <p:nvPr>
            <p:ph type="ftr" sz="quarter" idx="11"/>
          </p:nvPr>
        </p:nvSpPr>
        <p:spPr>
          <a:xfrm>
            <a:off x="3124200" y="6356350"/>
            <a:ext cx="2895600" cy="365125"/>
          </a:xfrm>
        </p:spPr>
        <p:txBody>
          <a:bodyPr/>
          <a:lstStyle>
            <a:lvl1pPr>
              <a:defRPr>
                <a:latin typeface="Calibri" pitchFamily="34" charset="0"/>
              </a:defRPr>
            </a:lvl1pPr>
          </a:lstStyle>
          <a:p>
            <a:pPr>
              <a:defRPr/>
            </a:pPr>
            <a:endParaRPr lang="en-US"/>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5333"/>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599903"/>
            <a:ext cx="4038600" cy="2190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599903"/>
            <a:ext cx="4038600" cy="2190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3528"/>
            <a:ext cx="4038600" cy="21922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3528"/>
            <a:ext cx="4038600" cy="21922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981200"/>
            <a:ext cx="7772400" cy="4114800"/>
          </a:xfrm>
        </p:spPr>
        <p:txBody>
          <a:bodyPr/>
          <a:lstStyle/>
          <a:p>
            <a:pPr lvl="0"/>
            <a:endParaRPr lang="en-US" noProof="0" dirty="0"/>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a:defRPr sz="1800">
                <a:latin typeface="Arial" charset="0"/>
                <a:ea typeface="Arial" charset="0"/>
                <a:cs typeface="Arial" charset="0"/>
              </a:defRPr>
            </a:lvl1pPr>
          </a:lstStyle>
          <a:p>
            <a:pPr>
              <a:defRPr/>
            </a:pPr>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sz="1800">
                <a:ea typeface="MS PGothic" pitchFamily="34" charset="-128"/>
                <a:cs typeface="Arial" charset="0"/>
              </a:defRPr>
            </a:lvl1pPr>
          </a:lstStyle>
          <a:p>
            <a:pPr>
              <a:defRPr/>
            </a:pPr>
            <a:fld id="{545FE68C-3F33-4155-93F5-B04298AA437E}"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a:defRPr sz="1800">
                <a:latin typeface="Arial" charset="0"/>
                <a:ea typeface="Arial" charset="0"/>
                <a:cs typeface="Arial" charset="0"/>
              </a:defRPr>
            </a:lvl1pPr>
          </a:lstStyle>
          <a:p>
            <a:pPr>
              <a:defRPr/>
            </a:pPr>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sz="1800">
                <a:ea typeface="MS PGothic" pitchFamily="34" charset="-128"/>
                <a:cs typeface="Arial" charset="0"/>
              </a:defRPr>
            </a:lvl1pPr>
          </a:lstStyle>
          <a:p>
            <a:pPr>
              <a:defRPr/>
            </a:pPr>
            <a:fld id="{FED8E601-9F1D-42F4-B1C5-9CF0D2A37EEE}"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685800" y="6248400"/>
            <a:ext cx="1905000" cy="457200"/>
          </a:xfrm>
          <a:prstGeom prst="rect">
            <a:avLst/>
          </a:prstGeom>
        </p:spPr>
        <p:txBody>
          <a:bodyPr/>
          <a:lstStyle>
            <a:lvl1pPr>
              <a:defRPr sz="1800">
                <a:latin typeface="Arial" charset="0"/>
                <a:ea typeface="Arial" charset="0"/>
                <a:cs typeface="Arial" charset="0"/>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6553200" y="6248400"/>
            <a:ext cx="1905000" cy="457200"/>
          </a:xfrm>
          <a:prstGeom prst="rect">
            <a:avLst/>
          </a:prstGeom>
        </p:spPr>
        <p:txBody>
          <a:bodyPr vert="horz" wrap="square" lIns="91440" tIns="45720" rIns="91440" bIns="45720" numCol="1" anchor="t" anchorCtr="0" compatLnSpc="1">
            <a:prstTxWarp prst="textNoShape">
              <a:avLst/>
            </a:prstTxWarp>
          </a:bodyPr>
          <a:lstStyle>
            <a:lvl1pPr>
              <a:defRPr sz="1800">
                <a:ea typeface="MS PGothic" pitchFamily="34" charset="-128"/>
                <a:cs typeface="Arial" charset="0"/>
              </a:defRPr>
            </a:lvl1pPr>
          </a:lstStyle>
          <a:p>
            <a:pPr>
              <a:defRPr/>
            </a:pPr>
            <a:fld id="{4F5AF658-1975-4070-B51C-D8C2F603F028}"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9C81BB64-49F9-466E-87B9-2377AD22BBD6}" type="datetimeFigureOut">
              <a:rPr lang="en-US"/>
              <a:pPr>
                <a:defRPr/>
              </a:pPr>
              <a:t>7/13/2011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452BF3D4-2168-4CF5-82C6-27439925B4A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ounded Rectangle 3"/>
          <p:cNvSpPr/>
          <p:nvPr userDrawn="1"/>
        </p:nvSpPr>
        <p:spPr>
          <a:xfrm>
            <a:off x="0" y="0"/>
            <a:ext cx="9144002" cy="1143000"/>
          </a:xfrm>
          <a:prstGeom prst="roundRect">
            <a:avLst>
              <a:gd name="adj" fmla="val 0"/>
            </a:avLst>
          </a:prstGeom>
          <a:ln>
            <a:noFill/>
          </a:ln>
        </p:spPr>
        <p:style>
          <a:lnRef idx="2">
            <a:schemeClr val="accent1">
              <a:shade val="50000"/>
            </a:schemeClr>
          </a:lnRef>
          <a:fillRef idx="1003">
            <a:schemeClr val="dk2"/>
          </a:fillRef>
          <a:effectRef idx="0">
            <a:schemeClr val="accent1"/>
          </a:effectRef>
          <a:fontRef idx="minor">
            <a:schemeClr val="lt1"/>
          </a:fontRef>
        </p:style>
        <p:txBody>
          <a:bodyPr anchor="ctr"/>
          <a:lstStyle/>
          <a:p>
            <a:pPr algn="ctr">
              <a:defRPr/>
            </a:pPr>
            <a:endParaRPr lang="en-US" sz="1800" dirty="0"/>
          </a:p>
        </p:txBody>
      </p:sp>
      <p:pic>
        <p:nvPicPr>
          <p:cNvPr id="5" name="Picture 9" descr="Z:\heon-jaejeong On My Mac\Desktop\Picture 12.png"/>
          <p:cNvPicPr>
            <a:picLocks noChangeAspect="1" noChangeArrowheads="1"/>
          </p:cNvPicPr>
          <p:nvPr userDrawn="1"/>
        </p:nvPicPr>
        <p:blipFill>
          <a:blip r:embed="rId2" cstate="print"/>
          <a:srcRect/>
          <a:stretch>
            <a:fillRect/>
          </a:stretch>
        </p:blipFill>
        <p:spPr bwMode="auto">
          <a:xfrm>
            <a:off x="0" y="6400800"/>
            <a:ext cx="9144000" cy="463550"/>
          </a:xfrm>
          <a:prstGeom prst="rect">
            <a:avLst/>
          </a:prstGeom>
          <a:noFill/>
          <a:ln w="9525">
            <a:noFill/>
            <a:miter lim="800000"/>
            <a:headEnd/>
            <a:tailEnd/>
          </a:ln>
        </p:spPr>
      </p:pic>
      <p:sp>
        <p:nvSpPr>
          <p:cNvPr id="6" name="TextBox 5"/>
          <p:cNvSpPr txBox="1"/>
          <p:nvPr userDrawn="1"/>
        </p:nvSpPr>
        <p:spPr>
          <a:xfrm>
            <a:off x="3886200" y="6488113"/>
            <a:ext cx="1524000" cy="338137"/>
          </a:xfrm>
          <a:prstGeom prst="rect">
            <a:avLst/>
          </a:prstGeom>
          <a:noFill/>
        </p:spPr>
        <p:txBody>
          <a:bodyPr>
            <a:spAutoFit/>
          </a:bodyPr>
          <a:lstStyle>
            <a:lvl1pPr eaLnBrk="0" hangingPunct="0">
              <a:defRPr sz="2400">
                <a:solidFill>
                  <a:schemeClr val="tx1"/>
                </a:solidFill>
                <a:latin typeface="Arial" charset="0"/>
                <a:ea typeface="MS PGothic" pitchFamily="34" charset="-128"/>
              </a:defRPr>
            </a:lvl1pPr>
            <a:lvl2pPr marL="742950" indent="-285750" eaLnBrk="0" hangingPunct="0">
              <a:defRPr sz="2400">
                <a:solidFill>
                  <a:schemeClr val="tx1"/>
                </a:solidFill>
                <a:latin typeface="Arial" charset="0"/>
                <a:ea typeface="MS PGothic" pitchFamily="34" charset="-128"/>
              </a:defRPr>
            </a:lvl2pPr>
            <a:lvl3pPr marL="1143000" indent="-228600" eaLnBrk="0" hangingPunct="0">
              <a:defRPr sz="2400">
                <a:solidFill>
                  <a:schemeClr val="tx1"/>
                </a:solidFill>
                <a:latin typeface="Arial" charset="0"/>
                <a:ea typeface="MS PGothic" pitchFamily="34" charset="-128"/>
              </a:defRPr>
            </a:lvl3pPr>
            <a:lvl4pPr marL="1600200" indent="-228600" eaLnBrk="0" hangingPunct="0">
              <a:defRPr sz="2400">
                <a:solidFill>
                  <a:schemeClr val="tx1"/>
                </a:solidFill>
                <a:latin typeface="Arial" charset="0"/>
                <a:ea typeface="MS PGothic" pitchFamily="34" charset="-128"/>
              </a:defRPr>
            </a:lvl4pPr>
            <a:lvl5pPr marL="2057400" indent="-228600" eaLnBrk="0" hangingPunct="0">
              <a:defRPr sz="2400">
                <a:solidFill>
                  <a:schemeClr val="tx1"/>
                </a:solidFill>
                <a:latin typeface="Arial" charset="0"/>
                <a:ea typeface="MS PGothic" pitchFamily="34" charset="-128"/>
              </a:defRPr>
            </a:lvl5pPr>
            <a:lvl6pPr marL="2514600" indent="-228600" eaLnBrk="0" fontAlgn="base" hangingPunct="0">
              <a:spcBef>
                <a:spcPct val="0"/>
              </a:spcBef>
              <a:spcAft>
                <a:spcPct val="0"/>
              </a:spcAft>
              <a:defRPr sz="2400">
                <a:solidFill>
                  <a:schemeClr val="tx1"/>
                </a:solidFill>
                <a:latin typeface="Arial" charset="0"/>
                <a:ea typeface="MS PGothic" pitchFamily="34" charset="-128"/>
              </a:defRPr>
            </a:lvl6pPr>
            <a:lvl7pPr marL="2971800" indent="-228600" eaLnBrk="0" fontAlgn="base" hangingPunct="0">
              <a:spcBef>
                <a:spcPct val="0"/>
              </a:spcBef>
              <a:spcAft>
                <a:spcPct val="0"/>
              </a:spcAft>
              <a:defRPr sz="2400">
                <a:solidFill>
                  <a:schemeClr val="tx1"/>
                </a:solidFill>
                <a:latin typeface="Arial" charset="0"/>
                <a:ea typeface="MS PGothic" pitchFamily="34" charset="-128"/>
              </a:defRPr>
            </a:lvl7pPr>
            <a:lvl8pPr marL="3429000" indent="-228600" eaLnBrk="0" fontAlgn="base" hangingPunct="0">
              <a:spcBef>
                <a:spcPct val="0"/>
              </a:spcBef>
              <a:spcAft>
                <a:spcPct val="0"/>
              </a:spcAft>
              <a:defRPr sz="2400">
                <a:solidFill>
                  <a:schemeClr val="tx1"/>
                </a:solidFill>
                <a:latin typeface="Arial" charset="0"/>
                <a:ea typeface="MS PGothic" pitchFamily="34" charset="-128"/>
              </a:defRPr>
            </a:lvl8pPr>
            <a:lvl9pPr marL="3886200" indent="-228600" eaLnBrk="0" fontAlgn="base" hangingPunct="0">
              <a:spcBef>
                <a:spcPct val="0"/>
              </a:spcBef>
              <a:spcAft>
                <a:spcPct val="0"/>
              </a:spcAft>
              <a:defRPr sz="2400">
                <a:solidFill>
                  <a:schemeClr val="tx1"/>
                </a:solidFill>
                <a:latin typeface="Arial" charset="0"/>
                <a:ea typeface="MS PGothic" pitchFamily="34" charset="-128"/>
              </a:defRPr>
            </a:lvl9pPr>
          </a:lstStyle>
          <a:p>
            <a:pPr algn="ctr" eaLnBrk="1" hangingPunct="1">
              <a:defRPr/>
            </a:pPr>
            <a:r>
              <a:rPr lang="en-US" sz="1600" dirty="0" smtClean="0">
                <a:solidFill>
                  <a:srgbClr val="376092"/>
                </a:solidFill>
                <a:latin typeface="Century Gothic" pitchFamily="34" charset="0"/>
                <a:cs typeface="Arial" charset="0"/>
              </a:rPr>
              <a:t>Slide </a:t>
            </a:r>
            <a:fld id="{858128E5-56FC-4CA0-B357-211632151F2C}" type="slidenum">
              <a:rPr lang="en-US" sz="1600" smtClean="0">
                <a:solidFill>
                  <a:srgbClr val="376092"/>
                </a:solidFill>
                <a:latin typeface="Century Gothic" pitchFamily="34" charset="0"/>
                <a:cs typeface="Arial" charset="0"/>
              </a:rPr>
              <a:pPr algn="ctr" eaLnBrk="1" hangingPunct="1">
                <a:defRPr/>
              </a:pPr>
              <a:t>‹#›</a:t>
            </a:fld>
            <a:endParaRPr lang="en-US" sz="1600" dirty="0" smtClean="0">
              <a:solidFill>
                <a:srgbClr val="376092"/>
              </a:solidFill>
              <a:latin typeface="Century Gothic" pitchFamily="34" charset="0"/>
              <a:cs typeface="Arial" charset="0"/>
            </a:endParaRPr>
          </a:p>
        </p:txBody>
      </p:sp>
      <p:sp>
        <p:nvSpPr>
          <p:cNvPr id="2" name="Title 1"/>
          <p:cNvSpPr>
            <a:spLocks noGrp="1"/>
          </p:cNvSpPr>
          <p:nvPr>
            <p:ph type="title"/>
          </p:nvPr>
        </p:nvSpPr>
        <p:spPr>
          <a:xfrm>
            <a:off x="457200" y="77469"/>
            <a:ext cx="8229600" cy="1033632"/>
          </a:xfrm>
        </p:spPr>
        <p:txBody>
          <a:bodyPr/>
          <a:lstStyle>
            <a:lvl1pPr>
              <a:defRPr>
                <a:solidFill>
                  <a:schemeClr val="bg1"/>
                </a:solidFill>
                <a:effectLst>
                  <a:outerShdw blurRad="38100" dist="38100" dir="2700000" algn="tl">
                    <a:srgbClr val="000000">
                      <a:alpha val="43137"/>
                    </a:srgbClr>
                  </a:outerShdw>
                </a:effectLst>
                <a:latin typeface="Century Gothic" pitchFamily="34" charset="0"/>
                <a:cs typeface="Tahoma"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524000"/>
            <a:ext cx="8229600" cy="4800600"/>
          </a:xfrm>
        </p:spPr>
        <p:txBody>
          <a:bodyPr/>
          <a:lstStyle>
            <a:lvl1pPr>
              <a:defRPr sz="2400">
                <a:latin typeface="Century Gothic" pitchFamily="34" charset="0"/>
                <a:cs typeface="Tahoma" pitchFamily="34" charset="0"/>
              </a:defRPr>
            </a:lvl1pPr>
            <a:lvl2pPr>
              <a:defRPr sz="2000">
                <a:latin typeface="Century Gothic" pitchFamily="34" charset="0"/>
                <a:cs typeface="Tahoma" pitchFamily="34" charset="0"/>
              </a:defRPr>
            </a:lvl2pPr>
            <a:lvl3pPr>
              <a:defRPr sz="2000">
                <a:latin typeface="Century Gothic" pitchFamily="34" charset="0"/>
                <a:cs typeface="Tahoma" pitchFamily="34" charset="0"/>
              </a:defRPr>
            </a:lvl3pPr>
            <a:lvl4pPr>
              <a:defRPr>
                <a:latin typeface="Century Gothic" pitchFamily="34" charset="0"/>
                <a:cs typeface="Tahoma" pitchFamily="34" charset="0"/>
              </a:defRPr>
            </a:lvl4pPr>
            <a:lvl5pPr>
              <a:defRPr>
                <a:latin typeface="Century Gothic" pitchFamily="34" charset="0"/>
                <a:cs typeface="Tahoma"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ea typeface="MS PGothic" pitchFamily="34" charset="-128"/>
                <a:cs typeface="Arial" charset="0"/>
              </a:defRPr>
            </a:lvl1pPr>
          </a:lstStyle>
          <a:p>
            <a:pPr>
              <a:defRPr/>
            </a:pPr>
            <a:fld id="{254F2F4D-93C5-453F-A2C4-79A79AD79777}" type="datetime1">
              <a:rPr lang="en-US"/>
              <a:pPr>
                <a:defRPr/>
              </a:pPr>
              <a:t>7/13/2011</a:t>
            </a:fld>
            <a:endParaRPr lang="en-US" dirty="0"/>
          </a:p>
        </p:txBody>
      </p:sp>
      <p:sp>
        <p:nvSpPr>
          <p:cNvPr id="5" name="Footer Placeholder 4"/>
          <p:cNvSpPr>
            <a:spLocks noGrp="1"/>
          </p:cNvSpPr>
          <p:nvPr>
            <p:ph type="ftr" sz="quarter" idx="11"/>
          </p:nvPr>
        </p:nvSpPr>
        <p:spPr>
          <a:xfrm>
            <a:off x="3124200" y="6356350"/>
            <a:ext cx="2895600" cy="365125"/>
          </a:xfrm>
        </p:spPr>
        <p:txBody>
          <a:bodyPr/>
          <a:lstStyle>
            <a:lvl1pPr>
              <a:defRPr>
                <a:latin typeface="Calibri" pitchFamily="34" charset="0"/>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ea typeface="MS PGothic" pitchFamily="34" charset="-128"/>
                <a:cs typeface="Arial" charset="0"/>
              </a:defRPr>
            </a:lvl1pPr>
          </a:lstStyle>
          <a:p>
            <a:pPr>
              <a:defRPr/>
            </a:pPr>
            <a:fld id="{FAC2C174-CD1E-477A-AE1E-F02108170A9E}" type="slidenum">
              <a:rPr lang="en-US"/>
              <a:pPr>
                <a:defRPr/>
              </a:pPr>
              <a:t>‹#›</a:t>
            </a:fld>
            <a:endParaRPr lang="en-US" dirty="0"/>
          </a:p>
        </p:txBody>
      </p:sp>
    </p:spTree>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ounded Rectangle 4"/>
          <p:cNvSpPr/>
          <p:nvPr userDrawn="1"/>
        </p:nvSpPr>
        <p:spPr>
          <a:xfrm>
            <a:off x="0" y="0"/>
            <a:ext cx="9144002" cy="1143000"/>
          </a:xfrm>
          <a:prstGeom prst="roundRect">
            <a:avLst>
              <a:gd name="adj" fmla="val 0"/>
            </a:avLst>
          </a:prstGeom>
          <a:ln>
            <a:noFill/>
          </a:ln>
        </p:spPr>
        <p:style>
          <a:lnRef idx="2">
            <a:schemeClr val="accent1">
              <a:shade val="50000"/>
            </a:schemeClr>
          </a:lnRef>
          <a:fillRef idx="1003">
            <a:schemeClr val="dk2"/>
          </a:fillRef>
          <a:effectRef idx="0">
            <a:schemeClr val="accent1"/>
          </a:effectRef>
          <a:fontRef idx="minor">
            <a:schemeClr val="lt1"/>
          </a:fontRef>
        </p:style>
        <p:txBody>
          <a:bodyPr anchor="ctr"/>
          <a:lstStyle/>
          <a:p>
            <a:pPr algn="ctr">
              <a:defRPr/>
            </a:pPr>
            <a:endParaRPr lang="en-US" sz="1800"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ea typeface="MS PGothic" pitchFamily="34" charset="-128"/>
                <a:cs typeface="Arial" charset="0"/>
              </a:defRPr>
            </a:lvl1pPr>
          </a:lstStyle>
          <a:p>
            <a:pPr>
              <a:defRPr/>
            </a:pPr>
            <a:fld id="{453E63E4-84C7-474A-B4B9-DFABBD00D4A0}" type="datetime1">
              <a:rPr lang="en-US"/>
              <a:pPr>
                <a:defRPr/>
              </a:pPr>
              <a:t>7/13/2011</a:t>
            </a:fld>
            <a:endParaRPr lang="en-US" dirty="0"/>
          </a:p>
        </p:txBody>
      </p:sp>
      <p:sp>
        <p:nvSpPr>
          <p:cNvPr id="7" name="Footer Placeholder 4"/>
          <p:cNvSpPr>
            <a:spLocks noGrp="1"/>
          </p:cNvSpPr>
          <p:nvPr>
            <p:ph type="ftr" sz="quarter" idx="11"/>
          </p:nvPr>
        </p:nvSpPr>
        <p:spPr>
          <a:xfrm>
            <a:off x="3124200" y="6356350"/>
            <a:ext cx="2895600" cy="365125"/>
          </a:xfrm>
        </p:spPr>
        <p:txBody>
          <a:bodyPr/>
          <a:lstStyle>
            <a:lvl1pPr>
              <a:defRPr>
                <a:latin typeface="Calibri" pitchFamily="34" charset="0"/>
              </a:defRPr>
            </a:lvl1pPr>
          </a:lstStyle>
          <a:p>
            <a:pPr>
              <a:defRPr/>
            </a:pPr>
            <a:endParaRPr lang="en-US"/>
          </a:p>
        </p:txBody>
      </p:sp>
      <p:sp>
        <p:nvSpPr>
          <p:cNvPr id="8"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ea typeface="MS PGothic" pitchFamily="34" charset="-128"/>
                <a:cs typeface="Arial" charset="0"/>
              </a:defRPr>
            </a:lvl1pPr>
          </a:lstStyle>
          <a:p>
            <a:pPr>
              <a:defRPr/>
            </a:pPr>
            <a:fld id="{D126F038-2437-47FA-9361-1A44A05C94BA}" type="slidenum">
              <a:rPr lang="en-US"/>
              <a:pPr>
                <a:defRPr/>
              </a:pPr>
              <a:t>‹#›</a:t>
            </a:fld>
            <a:endParaRPr lang="en-US" dirty="0"/>
          </a:p>
        </p:txBody>
      </p:sp>
    </p:spTree>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ounded Rectangle 6"/>
          <p:cNvSpPr/>
          <p:nvPr userDrawn="1"/>
        </p:nvSpPr>
        <p:spPr>
          <a:xfrm>
            <a:off x="0" y="0"/>
            <a:ext cx="9144002" cy="1143000"/>
          </a:xfrm>
          <a:prstGeom prst="roundRect">
            <a:avLst>
              <a:gd name="adj" fmla="val 0"/>
            </a:avLst>
          </a:prstGeom>
          <a:ln>
            <a:noFill/>
          </a:ln>
        </p:spPr>
        <p:style>
          <a:lnRef idx="2">
            <a:schemeClr val="accent1">
              <a:shade val="50000"/>
            </a:schemeClr>
          </a:lnRef>
          <a:fillRef idx="1003">
            <a:schemeClr val="dk2"/>
          </a:fillRef>
          <a:effectRef idx="0">
            <a:schemeClr val="accent1"/>
          </a:effectRef>
          <a:fontRef idx="minor">
            <a:schemeClr val="lt1"/>
          </a:fontRef>
        </p:style>
        <p:txBody>
          <a:bodyPr anchor="ctr"/>
          <a:lstStyle/>
          <a:p>
            <a:pPr algn="ctr">
              <a:defRPr/>
            </a:pPr>
            <a:endParaRPr lang="en-US" sz="1800" dirty="0"/>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ea typeface="MS PGothic" pitchFamily="34" charset="-128"/>
                <a:cs typeface="Arial" charset="0"/>
              </a:defRPr>
            </a:lvl1pPr>
          </a:lstStyle>
          <a:p>
            <a:pPr>
              <a:defRPr/>
            </a:pPr>
            <a:fld id="{A7EBB238-6EAA-422F-91E7-E310676BAFFA}" type="datetime1">
              <a:rPr lang="en-US"/>
              <a:pPr>
                <a:defRPr/>
              </a:pPr>
              <a:t>7/13/2011</a:t>
            </a:fld>
            <a:endParaRPr lang="en-US" dirty="0"/>
          </a:p>
        </p:txBody>
      </p:sp>
      <p:sp>
        <p:nvSpPr>
          <p:cNvPr id="9" name="Footer Placeholder 4"/>
          <p:cNvSpPr>
            <a:spLocks noGrp="1"/>
          </p:cNvSpPr>
          <p:nvPr>
            <p:ph type="ftr" sz="quarter" idx="11"/>
          </p:nvPr>
        </p:nvSpPr>
        <p:spPr>
          <a:xfrm>
            <a:off x="3124200" y="6356350"/>
            <a:ext cx="2895600" cy="365125"/>
          </a:xfrm>
        </p:spPr>
        <p:txBody>
          <a:bodyPr/>
          <a:lstStyle>
            <a:lvl1pPr>
              <a:defRPr>
                <a:latin typeface="Calibri" pitchFamily="34" charset="0"/>
              </a:defRPr>
            </a:lvl1pPr>
          </a:lstStyle>
          <a:p>
            <a:pPr>
              <a:defRPr/>
            </a:pPr>
            <a:endParaRPr lang="en-US"/>
          </a:p>
        </p:txBody>
      </p:sp>
      <p:sp>
        <p:nvSpPr>
          <p:cNvPr id="10"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ea typeface="MS PGothic" pitchFamily="34" charset="-128"/>
                <a:cs typeface="Arial" charset="0"/>
              </a:defRPr>
            </a:lvl1pPr>
          </a:lstStyle>
          <a:p>
            <a:pPr>
              <a:defRPr/>
            </a:pPr>
            <a:fld id="{2795B8EA-BA09-4541-AF32-AA3383547611}" type="slidenum">
              <a:rPr lang="en-US"/>
              <a:pPr>
                <a:defRPr/>
              </a:pPr>
              <a:t>‹#›</a:t>
            </a:fld>
            <a:endParaRPr lang="en-US" dirty="0"/>
          </a:p>
        </p:txBody>
      </p:sp>
    </p:spTree>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ea typeface="MS PGothic" pitchFamily="34" charset="-128"/>
                <a:cs typeface="Arial" charset="0"/>
              </a:defRPr>
            </a:lvl1pPr>
          </a:lstStyle>
          <a:p>
            <a:pPr>
              <a:defRPr/>
            </a:pPr>
            <a:fld id="{ACFEA4C0-9CB7-4D37-8540-66DEF4E1891F}" type="datetime1">
              <a:rPr lang="en-US"/>
              <a:pPr>
                <a:defRPr/>
              </a:pPr>
              <a:t>7/13/2011</a:t>
            </a:fld>
            <a:endParaRPr lang="en-US" dirty="0"/>
          </a:p>
        </p:txBody>
      </p:sp>
      <p:sp>
        <p:nvSpPr>
          <p:cNvPr id="6" name="Footer Placeholder 4"/>
          <p:cNvSpPr>
            <a:spLocks noGrp="1"/>
          </p:cNvSpPr>
          <p:nvPr>
            <p:ph type="ftr" sz="quarter" idx="11"/>
          </p:nvPr>
        </p:nvSpPr>
        <p:spPr>
          <a:xfrm>
            <a:off x="3124200" y="6356350"/>
            <a:ext cx="2895600" cy="365125"/>
          </a:xfrm>
        </p:spPr>
        <p:txBody>
          <a:bodyPr/>
          <a:lstStyle>
            <a:lvl1pPr>
              <a:defRPr>
                <a:latin typeface="Calibri" pitchFamily="34" charset="0"/>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ea typeface="MS PGothic" pitchFamily="34" charset="-128"/>
                <a:cs typeface="Arial" charset="0"/>
              </a:defRPr>
            </a:lvl1pPr>
          </a:lstStyle>
          <a:p>
            <a:pPr>
              <a:defRPr/>
            </a:pPr>
            <a:fld id="{6BE83856-8139-4461-8905-2C0B7DF7F784}" type="slidenum">
              <a:rPr lang="en-US"/>
              <a:pPr>
                <a:defRPr/>
              </a:pPr>
              <a:t>‹#›</a:t>
            </a:fld>
            <a:endParaRPr lang="en-US" dirty="0"/>
          </a:p>
        </p:txBody>
      </p:sp>
    </p:spTree>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ea typeface="MS PGothic" pitchFamily="34" charset="-128"/>
                <a:cs typeface="Arial" charset="0"/>
              </a:defRPr>
            </a:lvl1pPr>
          </a:lstStyle>
          <a:p>
            <a:pPr>
              <a:defRPr/>
            </a:pPr>
            <a:fld id="{001C2C4C-C185-4D03-8054-EEC2E483B811}" type="datetime1">
              <a:rPr lang="en-US"/>
              <a:pPr>
                <a:defRPr/>
              </a:pPr>
              <a:t>7/13/2011</a:t>
            </a:fld>
            <a:endParaRPr lang="en-US" dirty="0"/>
          </a:p>
        </p:txBody>
      </p:sp>
      <p:sp>
        <p:nvSpPr>
          <p:cNvPr id="6" name="Footer Placeholder 4"/>
          <p:cNvSpPr>
            <a:spLocks noGrp="1"/>
          </p:cNvSpPr>
          <p:nvPr>
            <p:ph type="ftr" sz="quarter" idx="11"/>
          </p:nvPr>
        </p:nvSpPr>
        <p:spPr>
          <a:xfrm>
            <a:off x="3124200" y="6356350"/>
            <a:ext cx="2895600" cy="365125"/>
          </a:xfrm>
        </p:spPr>
        <p:txBody>
          <a:bodyPr/>
          <a:lstStyle>
            <a:lvl1pPr>
              <a:defRPr>
                <a:latin typeface="Calibri" pitchFamily="34" charset="0"/>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ea typeface="MS PGothic" pitchFamily="34" charset="-128"/>
                <a:cs typeface="Arial" charset="0"/>
              </a:defRPr>
            </a:lvl1pPr>
          </a:lstStyle>
          <a:p>
            <a:pPr>
              <a:defRPr/>
            </a:pPr>
            <a:fld id="{07E4A91D-6990-4EE6-808A-105C6D41675B}" type="slidenum">
              <a:rPr lang="en-US"/>
              <a:pPr>
                <a:defRPr/>
              </a:pPr>
              <a:t>‹#›</a:t>
            </a:fld>
            <a:endParaRPr lang="en-US" dirty="0"/>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ea typeface="MS PGothic" pitchFamily="34" charset="-128"/>
                <a:cs typeface="Arial" charset="0"/>
              </a:defRPr>
            </a:lvl1pPr>
          </a:lstStyle>
          <a:p>
            <a:pPr>
              <a:defRPr/>
            </a:pPr>
            <a:fld id="{B544FE3C-2147-4129-9390-35B7AFA24EF2}" type="datetime1">
              <a:rPr lang="en-US"/>
              <a:pPr>
                <a:defRPr/>
              </a:pPr>
              <a:t>7/13/2011</a:t>
            </a:fld>
            <a:endParaRPr lang="en-US" dirty="0"/>
          </a:p>
        </p:txBody>
      </p:sp>
      <p:sp>
        <p:nvSpPr>
          <p:cNvPr id="5" name="Footer Placeholder 4"/>
          <p:cNvSpPr>
            <a:spLocks noGrp="1"/>
          </p:cNvSpPr>
          <p:nvPr>
            <p:ph type="ftr" sz="quarter" idx="11"/>
          </p:nvPr>
        </p:nvSpPr>
        <p:spPr>
          <a:xfrm>
            <a:off x="3124200" y="6356350"/>
            <a:ext cx="2895600" cy="365125"/>
          </a:xfrm>
        </p:spPr>
        <p:txBody>
          <a:bodyPr/>
          <a:lstStyle>
            <a:lvl1pPr>
              <a:defRPr>
                <a:latin typeface="Calibri" pitchFamily="34" charset="0"/>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ea typeface="MS PGothic" pitchFamily="34" charset="-128"/>
                <a:cs typeface="Arial" charset="0"/>
              </a:defRPr>
            </a:lvl1pPr>
          </a:lstStyle>
          <a:p>
            <a:pPr>
              <a:defRPr/>
            </a:pPr>
            <a:fld id="{24ACD188-9C51-4B8D-B6F2-EEC8E65FDE97}" type="slidenum">
              <a:rPr lang="en-US"/>
              <a:pPr>
                <a:defRPr/>
              </a:pPr>
              <a:t>‹#›</a:t>
            </a:fld>
            <a:endParaRPr lang="en-US" dirty="0"/>
          </a:p>
        </p:txBody>
      </p:sp>
    </p:spTree>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ea typeface="MS PGothic" pitchFamily="34" charset="-128"/>
                <a:cs typeface="Arial" charset="0"/>
              </a:defRPr>
            </a:lvl1pPr>
          </a:lstStyle>
          <a:p>
            <a:pPr>
              <a:defRPr/>
            </a:pPr>
            <a:fld id="{27B5DEE5-3D3A-47B5-9160-205017990B1A}" type="datetime1">
              <a:rPr lang="en-US"/>
              <a:pPr>
                <a:defRPr/>
              </a:pPr>
              <a:t>7/13/2011</a:t>
            </a:fld>
            <a:endParaRPr lang="en-US" dirty="0"/>
          </a:p>
        </p:txBody>
      </p:sp>
      <p:sp>
        <p:nvSpPr>
          <p:cNvPr id="5" name="Footer Placeholder 4"/>
          <p:cNvSpPr>
            <a:spLocks noGrp="1"/>
          </p:cNvSpPr>
          <p:nvPr>
            <p:ph type="ftr" sz="quarter" idx="11"/>
          </p:nvPr>
        </p:nvSpPr>
        <p:spPr>
          <a:xfrm>
            <a:off x="3124200" y="6356350"/>
            <a:ext cx="2895600" cy="365125"/>
          </a:xfrm>
        </p:spPr>
        <p:txBody>
          <a:bodyPr/>
          <a:lstStyle>
            <a:lvl1pPr>
              <a:defRPr>
                <a:latin typeface="Calibri" pitchFamily="34" charset="0"/>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z="1800">
                <a:ea typeface="MS PGothic" pitchFamily="34" charset="-128"/>
                <a:cs typeface="Arial" charset="0"/>
              </a:defRPr>
            </a:lvl1pPr>
          </a:lstStyle>
          <a:p>
            <a:pPr>
              <a:defRPr/>
            </a:pPr>
            <a:fld id="{08824D81-FAB6-4B42-B5D6-D585AEF7BEAD}" type="slidenum">
              <a:rPr lang="en-US"/>
              <a:pPr>
                <a:defRPr/>
              </a:pPr>
              <a:t>‹#›</a:t>
            </a:fld>
            <a:endParaRPr lang="en-US" dirty="0"/>
          </a:p>
        </p:txBody>
      </p:sp>
    </p:spTree>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6"/>
          <p:cNvSpPr>
            <a:spLocks noGrp="1"/>
          </p:cNvSpPr>
          <p:nvPr>
            <p:ph type="ftr" sz="quarter" idx="3"/>
          </p:nvPr>
        </p:nvSpPr>
        <p:spPr>
          <a:xfrm>
            <a:off x="6248400" y="6381750"/>
            <a:ext cx="2895600" cy="476250"/>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mn-lt"/>
                <a:ea typeface="+mn-ea"/>
                <a:cs typeface="Arial" charset="0"/>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4294" r:id="rId1"/>
    <p:sldLayoutId id="2147484295" r:id="rId2"/>
    <p:sldLayoutId id="2147484296" r:id="rId3"/>
    <p:sldLayoutId id="2147484297" r:id="rId4"/>
    <p:sldLayoutId id="2147484298" r:id="rId5"/>
    <p:sldLayoutId id="2147484299" r:id="rId6"/>
    <p:sldLayoutId id="2147484300" r:id="rId7"/>
    <p:sldLayoutId id="2147484301" r:id="rId8"/>
    <p:sldLayoutId id="2147484302" r:id="rId9"/>
    <p:sldLayoutId id="2147484293" r:id="rId10"/>
    <p:sldLayoutId id="2147484303" r:id="rId11"/>
    <p:sldLayoutId id="2147484304" r:id="rId12"/>
    <p:sldLayoutId id="2147484305" r:id="rId13"/>
    <p:sldLayoutId id="2147484306" r:id="rId14"/>
  </p:sldLayoutIdLst>
  <p:transition>
    <p:fade thruBlk="1"/>
  </p:transition>
  <p:hf sldNum="0" hdr="0" ftr="0" dt="0"/>
  <p:txStyles>
    <p:titleStyle>
      <a:lvl1pPr algn="ctr" rtl="0" eaLnBrk="0" fontAlgn="base" hangingPunct="0">
        <a:spcBef>
          <a:spcPct val="0"/>
        </a:spcBef>
        <a:spcAft>
          <a:spcPct val="0"/>
        </a:spcAft>
        <a:defRPr sz="4400" kern="1200">
          <a:solidFill>
            <a:schemeClr val="tx1"/>
          </a:solidFill>
          <a:latin typeface="Arial" pitchFamily="34" charset="0"/>
          <a:ea typeface="MS PGothic" pitchFamily="34" charset="-128"/>
          <a:cs typeface="ＭＳ Ｐゴシック" charset="-128"/>
        </a:defRPr>
      </a:lvl1pPr>
      <a:lvl2pPr algn="ctr" rtl="0" eaLnBrk="0" fontAlgn="base" hangingPunct="0">
        <a:spcBef>
          <a:spcPct val="0"/>
        </a:spcBef>
        <a:spcAft>
          <a:spcPct val="0"/>
        </a:spcAft>
        <a:defRPr sz="4400">
          <a:solidFill>
            <a:schemeClr val="tx1"/>
          </a:solidFill>
          <a:latin typeface="Arial" pitchFamily="34" charset="0"/>
          <a:ea typeface="MS PGothic" pitchFamily="34" charset="-128"/>
          <a:cs typeface="ＭＳ Ｐゴシック" charset="-128"/>
        </a:defRPr>
      </a:lvl2pPr>
      <a:lvl3pPr algn="ctr" rtl="0" eaLnBrk="0" fontAlgn="base" hangingPunct="0">
        <a:spcBef>
          <a:spcPct val="0"/>
        </a:spcBef>
        <a:spcAft>
          <a:spcPct val="0"/>
        </a:spcAft>
        <a:defRPr sz="4400">
          <a:solidFill>
            <a:schemeClr val="tx1"/>
          </a:solidFill>
          <a:latin typeface="Arial" pitchFamily="34" charset="0"/>
          <a:ea typeface="MS PGothic" pitchFamily="34" charset="-128"/>
          <a:cs typeface="ＭＳ Ｐゴシック" charset="-128"/>
        </a:defRPr>
      </a:lvl3pPr>
      <a:lvl4pPr algn="ctr" rtl="0" eaLnBrk="0" fontAlgn="base" hangingPunct="0">
        <a:spcBef>
          <a:spcPct val="0"/>
        </a:spcBef>
        <a:spcAft>
          <a:spcPct val="0"/>
        </a:spcAft>
        <a:defRPr sz="4400">
          <a:solidFill>
            <a:schemeClr val="tx1"/>
          </a:solidFill>
          <a:latin typeface="Arial" pitchFamily="34" charset="0"/>
          <a:ea typeface="MS PGothic" pitchFamily="34" charset="-128"/>
          <a:cs typeface="ＭＳ Ｐゴシック" charset="-128"/>
        </a:defRPr>
      </a:lvl4pPr>
      <a:lvl5pPr algn="ctr" rtl="0" eaLnBrk="0" fontAlgn="base" hangingPunct="0">
        <a:spcBef>
          <a:spcPct val="0"/>
        </a:spcBef>
        <a:spcAft>
          <a:spcPct val="0"/>
        </a:spcAft>
        <a:defRPr sz="4400">
          <a:solidFill>
            <a:schemeClr val="tx1"/>
          </a:solidFill>
          <a:latin typeface="Arial" pitchFamily="34" charset="0"/>
          <a:ea typeface="MS PGothic" pitchFamily="34"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pitchFamily="34" charset="0"/>
          <a:ea typeface="MS PGothic" pitchFamily="34" charset="-128"/>
          <a:cs typeface="ＭＳ Ｐゴシック" charset="-128"/>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itchFamily="34" charset="0"/>
          <a:ea typeface="MS PGothic" pitchFamily="34"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itchFamily="34" charset="0"/>
          <a:ea typeface="MS PGothic" pitchFamily="34"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S PGothic" pitchFamily="34"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S PGothic"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hyperlink" Target="TCT_Keystone.pdf"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TCT_RWJ.pdf"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cdc.gov/nhsn/"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txBox="1">
            <a:spLocks noChangeArrowheads="1"/>
          </p:cNvSpPr>
          <p:nvPr/>
        </p:nvSpPr>
        <p:spPr bwMode="auto">
          <a:xfrm>
            <a:off x="-38100" y="2705100"/>
            <a:ext cx="9144000" cy="1143000"/>
          </a:xfrm>
          <a:prstGeom prst="rect">
            <a:avLst/>
          </a:prstGeom>
          <a:noFill/>
          <a:ln w="9525">
            <a:noFill/>
            <a:miter lim="800000"/>
            <a:headEnd/>
            <a:tailEnd/>
          </a:ln>
        </p:spPr>
        <p:txBody>
          <a:bodyPr anchor="ctr" anchorCtr="1"/>
          <a:lstStyle/>
          <a:p>
            <a:pPr algn="ctr"/>
            <a:r>
              <a:rPr lang="en-US" sz="4000" dirty="0">
                <a:solidFill>
                  <a:schemeClr val="bg1"/>
                </a:solidFill>
                <a:cs typeface="Arial" charset="0"/>
              </a:rPr>
              <a:t>CSTS </a:t>
            </a:r>
            <a:r>
              <a:rPr lang="en-US" sz="4000" dirty="0" smtClean="0">
                <a:solidFill>
                  <a:schemeClr val="bg1"/>
                </a:solidFill>
                <a:cs typeface="Arial" charset="0"/>
              </a:rPr>
              <a:t>Data Entry</a:t>
            </a:r>
            <a:endParaRPr lang="en-US" sz="4000" dirty="0">
              <a:solidFill>
                <a:schemeClr val="bg1"/>
              </a:solidFill>
              <a:cs typeface="Arial" charset="0"/>
            </a:endParaRPr>
          </a:p>
        </p:txBody>
      </p:sp>
      <p:sp>
        <p:nvSpPr>
          <p:cNvPr id="14339" name="Rectangle 3"/>
          <p:cNvSpPr txBox="1">
            <a:spLocks noChangeArrowheads="1"/>
          </p:cNvSpPr>
          <p:nvPr/>
        </p:nvSpPr>
        <p:spPr bwMode="auto">
          <a:xfrm>
            <a:off x="1905000" y="5181600"/>
            <a:ext cx="5334000" cy="914400"/>
          </a:xfrm>
          <a:prstGeom prst="rect">
            <a:avLst/>
          </a:prstGeom>
          <a:noFill/>
          <a:ln w="9525">
            <a:noFill/>
            <a:miter lim="800000"/>
            <a:headEnd/>
            <a:tailEnd/>
          </a:ln>
        </p:spPr>
        <p:txBody>
          <a:bodyPr/>
          <a:lstStyle/>
          <a:p>
            <a:pPr algn="ctr" eaLnBrk="0" hangingPunct="0">
              <a:lnSpc>
                <a:spcPct val="80000"/>
              </a:lnSpc>
              <a:spcBef>
                <a:spcPct val="20000"/>
              </a:spcBef>
              <a:buFont typeface="Arial" charset="0"/>
              <a:buNone/>
            </a:pPr>
            <a:endParaRPr lang="en-US" sz="1800">
              <a:solidFill>
                <a:srgbClr val="336699"/>
              </a:solidFill>
              <a:cs typeface="Arial" charset="0"/>
            </a:endParaRPr>
          </a:p>
        </p:txBody>
      </p:sp>
      <p:sp>
        <p:nvSpPr>
          <p:cNvPr id="6" name="Rectangle 2"/>
          <p:cNvSpPr txBox="1">
            <a:spLocks noChangeArrowheads="1"/>
          </p:cNvSpPr>
          <p:nvPr/>
        </p:nvSpPr>
        <p:spPr bwMode="auto">
          <a:xfrm>
            <a:off x="-19050" y="3810000"/>
            <a:ext cx="9144000" cy="1295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charset="0"/>
                <a:ea typeface="MS PGothic" pitchFamily="32" charset="-128"/>
              </a:defRPr>
            </a:lvl1pPr>
            <a:lvl2pPr marL="742950" indent="-285750" eaLnBrk="0" hangingPunct="0">
              <a:defRPr sz="2400">
                <a:solidFill>
                  <a:schemeClr val="tx1"/>
                </a:solidFill>
                <a:latin typeface="Arial" charset="0"/>
                <a:ea typeface="MS PGothic" pitchFamily="32" charset="-128"/>
              </a:defRPr>
            </a:lvl2pPr>
            <a:lvl3pPr marL="1143000" indent="-228600" eaLnBrk="0" hangingPunct="0">
              <a:defRPr sz="2400">
                <a:solidFill>
                  <a:schemeClr val="tx1"/>
                </a:solidFill>
                <a:latin typeface="Arial" charset="0"/>
                <a:ea typeface="MS PGothic" pitchFamily="32" charset="-128"/>
              </a:defRPr>
            </a:lvl3pPr>
            <a:lvl4pPr marL="1600200" indent="-228600" eaLnBrk="0" hangingPunct="0">
              <a:defRPr sz="2400">
                <a:solidFill>
                  <a:schemeClr val="tx1"/>
                </a:solidFill>
                <a:latin typeface="Arial" charset="0"/>
                <a:ea typeface="MS PGothic" pitchFamily="32" charset="-128"/>
              </a:defRPr>
            </a:lvl4pPr>
            <a:lvl5pPr marL="2057400" indent="-228600" eaLnBrk="0" hangingPunct="0">
              <a:defRPr sz="2400">
                <a:solidFill>
                  <a:schemeClr val="tx1"/>
                </a:solidFill>
                <a:latin typeface="Arial" charset="0"/>
                <a:ea typeface="MS PGothic" pitchFamily="32" charset="-128"/>
              </a:defRPr>
            </a:lvl5pPr>
            <a:lvl6pPr marL="2514600" indent="-228600" eaLnBrk="0" fontAlgn="base" hangingPunct="0">
              <a:spcBef>
                <a:spcPct val="0"/>
              </a:spcBef>
              <a:spcAft>
                <a:spcPct val="0"/>
              </a:spcAft>
              <a:defRPr sz="2400">
                <a:solidFill>
                  <a:schemeClr val="tx1"/>
                </a:solidFill>
                <a:latin typeface="Arial" charset="0"/>
                <a:ea typeface="MS PGothic" pitchFamily="32" charset="-128"/>
              </a:defRPr>
            </a:lvl6pPr>
            <a:lvl7pPr marL="2971800" indent="-228600" eaLnBrk="0" fontAlgn="base" hangingPunct="0">
              <a:spcBef>
                <a:spcPct val="0"/>
              </a:spcBef>
              <a:spcAft>
                <a:spcPct val="0"/>
              </a:spcAft>
              <a:defRPr sz="2400">
                <a:solidFill>
                  <a:schemeClr val="tx1"/>
                </a:solidFill>
                <a:latin typeface="Arial" charset="0"/>
                <a:ea typeface="MS PGothic" pitchFamily="32" charset="-128"/>
              </a:defRPr>
            </a:lvl7pPr>
            <a:lvl8pPr marL="3429000" indent="-228600" eaLnBrk="0" fontAlgn="base" hangingPunct="0">
              <a:spcBef>
                <a:spcPct val="0"/>
              </a:spcBef>
              <a:spcAft>
                <a:spcPct val="0"/>
              </a:spcAft>
              <a:defRPr sz="2400">
                <a:solidFill>
                  <a:schemeClr val="tx1"/>
                </a:solidFill>
                <a:latin typeface="Arial" charset="0"/>
                <a:ea typeface="MS PGothic" pitchFamily="32" charset="-128"/>
              </a:defRPr>
            </a:lvl8pPr>
            <a:lvl9pPr marL="3886200" indent="-228600" eaLnBrk="0" fontAlgn="base" hangingPunct="0">
              <a:spcBef>
                <a:spcPct val="0"/>
              </a:spcBef>
              <a:spcAft>
                <a:spcPct val="0"/>
              </a:spcAft>
              <a:defRPr sz="2400">
                <a:solidFill>
                  <a:schemeClr val="tx1"/>
                </a:solidFill>
                <a:latin typeface="Arial" charset="0"/>
                <a:ea typeface="MS PGothic" pitchFamily="32" charset="-128"/>
              </a:defRPr>
            </a:lvl9pPr>
          </a:lstStyle>
          <a:p>
            <a:pPr algn="ctr" eaLnBrk="1" hangingPunct="1">
              <a:defRPr/>
            </a:pPr>
            <a:r>
              <a:rPr lang="en-US" sz="2800" dirty="0" smtClean="0">
                <a:latin typeface="Century Gothic" pitchFamily="32" charset="0"/>
              </a:rPr>
              <a:t>The Cardiovascular Surgery Translation Study (CSTS) </a:t>
            </a:r>
            <a:r>
              <a:rPr lang="en-US" b="1" dirty="0" smtClean="0">
                <a:solidFill>
                  <a:srgbClr val="7F7F7F"/>
                </a:solidFill>
                <a:effectLst>
                  <a:outerShdw blurRad="38100" dist="38100" dir="2700000" algn="tl">
                    <a:srgbClr val="C0C0C0"/>
                  </a:outerShdw>
                </a:effectLst>
              </a:rPr>
              <a:t/>
            </a:r>
            <a:br>
              <a:rPr lang="en-US" b="1" dirty="0" smtClean="0">
                <a:solidFill>
                  <a:srgbClr val="7F7F7F"/>
                </a:solidFill>
                <a:effectLst>
                  <a:outerShdw blurRad="38100" dist="38100" dir="2700000" algn="tl">
                    <a:srgbClr val="C0C0C0"/>
                  </a:outerShdw>
                </a:effectLst>
              </a:rPr>
            </a:br>
            <a:r>
              <a:rPr lang="en-US" sz="1800" dirty="0" smtClean="0">
                <a:solidFill>
                  <a:schemeClr val="tx2"/>
                </a:solidFill>
              </a:rPr>
              <a:t>JHU Armstrong Institute for Patient Safety &amp; Quality</a:t>
            </a:r>
            <a:endParaRPr lang="en-US" sz="1800" dirty="0" smtClean="0">
              <a:solidFill>
                <a:schemeClr val="tx2"/>
              </a:solidFill>
              <a:cs typeface="Arial" charset="0"/>
            </a:endParaRPr>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nvPr>
        </p:nvGraphicFramePr>
        <p:xfrm>
          <a:off x="457200" y="1524000"/>
          <a:ext cx="8229600" cy="2438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77788"/>
            <a:ext cx="8229600" cy="1033462"/>
          </a:xfrm>
        </p:spPr>
        <p:txBody>
          <a:bodyPr/>
          <a:lstStyle/>
          <a:p>
            <a:pPr>
              <a:defRPr/>
            </a:pPr>
            <a:r>
              <a:rPr lang="en-US" smtClean="0">
                <a:solidFill>
                  <a:schemeClr val="bg1"/>
                </a:solidFill>
                <a:effectLst>
                  <a:outerShdw blurRad="38100" dist="38100" dir="2700000" algn="tl">
                    <a:srgbClr val="C0C0C0"/>
                  </a:outerShdw>
                </a:effectLst>
                <a:latin typeface="Century Gothic" pitchFamily="-110" charset="0"/>
                <a:ea typeface="ＭＳ Ｐゴシック" pitchFamily="-110" charset="-128"/>
                <a:cs typeface="Tahoma" pitchFamily="-110" charset="0"/>
              </a:rPr>
              <a:t>Data Entry</a:t>
            </a:r>
          </a:p>
        </p:txBody>
      </p:sp>
      <p:sp>
        <p:nvSpPr>
          <p:cNvPr id="72707" name="Content Placeholder 2"/>
          <p:cNvSpPr>
            <a:spLocks noGrp="1"/>
          </p:cNvSpPr>
          <p:nvPr>
            <p:ph idx="4294967295"/>
          </p:nvPr>
        </p:nvSpPr>
        <p:spPr>
          <a:xfrm>
            <a:off x="533400" y="1600200"/>
            <a:ext cx="8153400" cy="4724400"/>
          </a:xfrm>
        </p:spPr>
        <p:txBody>
          <a:bodyPr/>
          <a:lstStyle/>
          <a:p>
            <a:r>
              <a:rPr lang="en-US" sz="2400" smtClean="0">
                <a:latin typeface="Century Gothic" pitchFamily="34" charset="0"/>
                <a:cs typeface="Tahoma" charset="0"/>
              </a:rPr>
              <a:t>Web-based data entry tool. Tool provides for data entry and reporting</a:t>
            </a:r>
          </a:p>
          <a:p>
            <a:r>
              <a:rPr lang="en-US" sz="2400" smtClean="0">
                <a:latin typeface="Century Gothic" pitchFamily="34" charset="0"/>
                <a:cs typeface="Tahoma" charset="0"/>
              </a:rPr>
              <a:t>Baseline data entered prior to work with CSTS checklist and methods. Monthly data entered by the 15</a:t>
            </a:r>
            <a:r>
              <a:rPr lang="en-US" sz="2400" baseline="30000" smtClean="0">
                <a:latin typeface="Century Gothic" pitchFamily="34" charset="0"/>
                <a:cs typeface="Tahoma" charset="0"/>
              </a:rPr>
              <a:t>th</a:t>
            </a:r>
            <a:r>
              <a:rPr lang="en-US" sz="2400" smtClean="0">
                <a:latin typeface="Century Gothic" pitchFamily="34" charset="0"/>
                <a:cs typeface="Tahoma" charset="0"/>
              </a:rPr>
              <a:t> of each month.</a:t>
            </a:r>
          </a:p>
          <a:p>
            <a:r>
              <a:rPr lang="en-US" sz="2400" smtClean="0">
                <a:latin typeface="Century Gothic" pitchFamily="34" charset="0"/>
                <a:cs typeface="Tahoma" charset="0"/>
              </a:rPr>
              <a:t>Users can edit monthly data. Rolling 6-month lock on the data.</a:t>
            </a:r>
          </a:p>
          <a:p>
            <a:r>
              <a:rPr lang="en-US" sz="2400" smtClean="0">
                <a:latin typeface="Century Gothic" pitchFamily="34" charset="0"/>
                <a:cs typeface="Tahoma" charset="0"/>
              </a:rPr>
              <a:t>Data quality checks built into the system.</a:t>
            </a:r>
          </a:p>
          <a:p>
            <a:r>
              <a:rPr lang="en-US" sz="2400" smtClean="0">
                <a:latin typeface="Century Gothic" pitchFamily="34" charset="0"/>
              </a:rPr>
              <a:t>Web-based system will send reminders of data due &amp; overdue</a:t>
            </a:r>
          </a:p>
          <a:p>
            <a:endParaRPr lang="en-US" sz="2400" smtClean="0">
              <a:latin typeface="Century Gothic" pitchFamily="34" charset="0"/>
              <a:cs typeface="Tahoma" charset="0"/>
            </a:endParaRPr>
          </a:p>
        </p:txBody>
      </p:sp>
    </p:spTree>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idx="4294967295"/>
          </p:nvPr>
        </p:nvSpPr>
        <p:spPr>
          <a:xfrm>
            <a:off x="457200" y="0"/>
            <a:ext cx="8229600" cy="1143000"/>
          </a:xfrm>
        </p:spPr>
        <p:txBody>
          <a:bodyPr/>
          <a:lstStyle/>
          <a:p>
            <a:pPr>
              <a:defRPr/>
            </a:pPr>
            <a:r>
              <a:rPr lang="en-US" dirty="0" smtClean="0">
                <a:solidFill>
                  <a:schemeClr val="bg1"/>
                </a:solidFill>
                <a:effectLst>
                  <a:outerShdw blurRad="38100" dist="38100" dir="2700000" algn="tl">
                    <a:srgbClr val="C0C0C0"/>
                  </a:outerShdw>
                </a:effectLst>
                <a:latin typeface="Century Gothic" pitchFamily="-110" charset="0"/>
                <a:ea typeface="ＭＳ Ｐゴシック" pitchFamily="-110" charset="-128"/>
                <a:cs typeface="Tahoma" pitchFamily="-110" charset="0"/>
              </a:rPr>
              <a:t>CSTS Data Entry System</a:t>
            </a:r>
          </a:p>
        </p:txBody>
      </p:sp>
      <p:pic>
        <p:nvPicPr>
          <p:cNvPr id="20483" name="Picture 5"/>
          <p:cNvPicPr>
            <a:picLocks noChangeAspect="1" noChangeArrowheads="1"/>
          </p:cNvPicPr>
          <p:nvPr/>
        </p:nvPicPr>
        <p:blipFill>
          <a:blip r:embed="rId3" cstate="print"/>
          <a:srcRect/>
          <a:stretch>
            <a:fillRect/>
          </a:stretch>
        </p:blipFill>
        <p:spPr bwMode="auto">
          <a:xfrm>
            <a:off x="76200" y="1219200"/>
            <a:ext cx="9067800" cy="5127625"/>
          </a:xfrm>
          <a:prstGeom prst="rect">
            <a:avLst/>
          </a:prstGeom>
          <a:noFill/>
          <a:ln w="9525">
            <a:noFill/>
            <a:miter lim="800000"/>
            <a:headEnd/>
            <a:tailEnd/>
          </a:ln>
        </p:spPr>
      </p:pic>
      <p:sp>
        <p:nvSpPr>
          <p:cNvPr id="5" name="Oval 4"/>
          <p:cNvSpPr/>
          <p:nvPr/>
        </p:nvSpPr>
        <p:spPr>
          <a:xfrm>
            <a:off x="4343400" y="2667000"/>
            <a:ext cx="4800600" cy="25146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idx="4294967295"/>
          </p:nvPr>
        </p:nvSpPr>
        <p:spPr>
          <a:xfrm>
            <a:off x="457200" y="0"/>
            <a:ext cx="8229600" cy="1143000"/>
          </a:xfrm>
        </p:spPr>
        <p:txBody>
          <a:bodyPr/>
          <a:lstStyle/>
          <a:p>
            <a:pPr>
              <a:defRPr/>
            </a:pPr>
            <a:r>
              <a:rPr lang="en-US" dirty="0" smtClean="0">
                <a:solidFill>
                  <a:schemeClr val="bg1"/>
                </a:solidFill>
                <a:effectLst>
                  <a:outerShdw blurRad="38100" dist="38100" dir="2700000" algn="tl">
                    <a:srgbClr val="C0C0C0"/>
                  </a:outerShdw>
                </a:effectLst>
                <a:latin typeface="Century Gothic" pitchFamily="-110" charset="0"/>
                <a:ea typeface="ＭＳ Ｐゴシック" pitchFamily="-110" charset="-128"/>
                <a:cs typeface="Tahoma" pitchFamily="-110" charset="0"/>
              </a:rPr>
              <a:t>Data Entry CLABSI</a:t>
            </a:r>
          </a:p>
        </p:txBody>
      </p:sp>
      <p:pic>
        <p:nvPicPr>
          <p:cNvPr id="38915" name="Picture 6"/>
          <p:cNvPicPr>
            <a:picLocks noChangeAspect="1" noChangeArrowheads="1"/>
          </p:cNvPicPr>
          <p:nvPr/>
        </p:nvPicPr>
        <p:blipFill>
          <a:blip r:embed="rId3" cstate="print"/>
          <a:srcRect/>
          <a:stretch>
            <a:fillRect/>
          </a:stretch>
        </p:blipFill>
        <p:spPr bwMode="auto">
          <a:xfrm>
            <a:off x="838200" y="1219200"/>
            <a:ext cx="6934200" cy="5118100"/>
          </a:xfrm>
          <a:prstGeom prst="rect">
            <a:avLst/>
          </a:prstGeom>
          <a:noFill/>
          <a:ln w="9525">
            <a:noFill/>
            <a:miter lim="800000"/>
            <a:headEnd/>
            <a:tailEnd/>
          </a:ln>
        </p:spPr>
      </p:pic>
      <p:sp>
        <p:nvSpPr>
          <p:cNvPr id="4" name="Oval 3"/>
          <p:cNvSpPr/>
          <p:nvPr/>
        </p:nvSpPr>
        <p:spPr>
          <a:xfrm>
            <a:off x="2133600" y="2057400"/>
            <a:ext cx="2209800" cy="27432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762000" y="5105400"/>
            <a:ext cx="7467600" cy="461665"/>
          </a:xfrm>
          <a:prstGeom prst="rect">
            <a:avLst/>
          </a:prstGeom>
          <a:noFill/>
        </p:spPr>
        <p:txBody>
          <a:bodyPr wrap="square" rtlCol="0">
            <a:spAutoFit/>
          </a:bodyPr>
          <a:lstStyle/>
          <a:p>
            <a:r>
              <a:rPr lang="en-US" dirty="0" smtClean="0"/>
              <a:t>Select the form for which you want to enter data.</a:t>
            </a:r>
            <a:endParaRPr lang="en-US" dirty="0"/>
          </a:p>
        </p:txBody>
      </p:sp>
    </p:spTree>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5"/>
          <p:cNvPicPr>
            <a:picLocks noChangeAspect="1" noChangeArrowheads="1"/>
          </p:cNvPicPr>
          <p:nvPr/>
        </p:nvPicPr>
        <p:blipFill>
          <a:blip r:embed="rId3" cstate="print"/>
          <a:srcRect/>
          <a:stretch>
            <a:fillRect/>
          </a:stretch>
        </p:blipFill>
        <p:spPr bwMode="auto">
          <a:xfrm>
            <a:off x="1066800" y="1219200"/>
            <a:ext cx="7086600" cy="5091113"/>
          </a:xfrm>
          <a:prstGeom prst="rect">
            <a:avLst/>
          </a:prstGeom>
          <a:noFill/>
          <a:ln w="9525">
            <a:noFill/>
            <a:miter lim="800000"/>
            <a:headEnd/>
            <a:tailEnd/>
          </a:ln>
        </p:spPr>
      </p:pic>
      <p:sp>
        <p:nvSpPr>
          <p:cNvPr id="39938" name="Rectangle 4"/>
          <p:cNvSpPr>
            <a:spLocks noGrp="1"/>
          </p:cNvSpPr>
          <p:nvPr>
            <p:ph type="title" idx="4294967295"/>
          </p:nvPr>
        </p:nvSpPr>
        <p:spPr>
          <a:xfrm>
            <a:off x="457200" y="0"/>
            <a:ext cx="8229600" cy="1143000"/>
          </a:xfrm>
          <a:noFill/>
        </p:spPr>
        <p:txBody>
          <a:bodyPr/>
          <a:lstStyle/>
          <a:p>
            <a:pPr>
              <a:defRPr/>
            </a:pPr>
            <a:r>
              <a:rPr lang="en-US" dirty="0" smtClean="0">
                <a:solidFill>
                  <a:schemeClr val="bg1"/>
                </a:solidFill>
                <a:effectLst>
                  <a:outerShdw blurRad="38100" dist="38100" dir="2700000" algn="tl">
                    <a:srgbClr val="C0C0C0"/>
                  </a:outerShdw>
                </a:effectLst>
                <a:latin typeface="Century Gothic" pitchFamily="-110" charset="0"/>
                <a:ea typeface="ＭＳ Ｐゴシック" pitchFamily="-110" charset="-128"/>
                <a:cs typeface="Tahoma" pitchFamily="-110" charset="0"/>
              </a:rPr>
              <a:t>Data Entry CLABSI</a:t>
            </a:r>
          </a:p>
        </p:txBody>
      </p:sp>
      <p:sp>
        <p:nvSpPr>
          <p:cNvPr id="4" name="TextBox 3"/>
          <p:cNvSpPr txBox="1"/>
          <p:nvPr/>
        </p:nvSpPr>
        <p:spPr>
          <a:xfrm>
            <a:off x="609600" y="5791200"/>
            <a:ext cx="8229600" cy="457200"/>
          </a:xfrm>
          <a:prstGeom prst="rect">
            <a:avLst/>
          </a:prstGeom>
          <a:noFill/>
        </p:spPr>
        <p:txBody>
          <a:bodyPr wrap="square" rtlCol="0">
            <a:spAutoFit/>
          </a:bodyPr>
          <a:lstStyle/>
          <a:p>
            <a:r>
              <a:rPr lang="en-US" dirty="0" smtClean="0"/>
              <a:t>Select the month for which you want to enter data.</a:t>
            </a:r>
            <a:endParaRPr lang="en-US" dirty="0"/>
          </a:p>
        </p:txBody>
      </p:sp>
      <p:sp>
        <p:nvSpPr>
          <p:cNvPr id="5" name="Oval 4"/>
          <p:cNvSpPr/>
          <p:nvPr/>
        </p:nvSpPr>
        <p:spPr>
          <a:xfrm>
            <a:off x="2438400" y="3352800"/>
            <a:ext cx="990600" cy="3810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p:nvPr/>
        </p:nvCxnSpPr>
        <p:spPr>
          <a:xfrm rot="16200000" flipV="1">
            <a:off x="2514600" y="4419600"/>
            <a:ext cx="2057400" cy="83820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noChangeArrowheads="1"/>
          </p:cNvPicPr>
          <p:nvPr/>
        </p:nvPicPr>
        <p:blipFill>
          <a:blip r:embed="rId3" cstate="print"/>
          <a:srcRect/>
          <a:stretch>
            <a:fillRect/>
          </a:stretch>
        </p:blipFill>
        <p:spPr bwMode="auto">
          <a:xfrm>
            <a:off x="838200" y="1219200"/>
            <a:ext cx="7010400" cy="5111750"/>
          </a:xfrm>
          <a:prstGeom prst="rect">
            <a:avLst/>
          </a:prstGeom>
          <a:noFill/>
          <a:ln w="9525">
            <a:noFill/>
            <a:miter lim="800000"/>
            <a:headEnd/>
            <a:tailEnd/>
          </a:ln>
        </p:spPr>
      </p:pic>
      <p:sp>
        <p:nvSpPr>
          <p:cNvPr id="40962" name="Rectangle 4"/>
          <p:cNvSpPr>
            <a:spLocks noGrp="1"/>
          </p:cNvSpPr>
          <p:nvPr>
            <p:ph type="title" idx="4294967295"/>
          </p:nvPr>
        </p:nvSpPr>
        <p:spPr>
          <a:xfrm>
            <a:off x="457200" y="0"/>
            <a:ext cx="8229600" cy="1143000"/>
          </a:xfrm>
          <a:noFill/>
        </p:spPr>
        <p:txBody>
          <a:bodyPr/>
          <a:lstStyle/>
          <a:p>
            <a:pPr>
              <a:defRPr/>
            </a:pPr>
            <a:r>
              <a:rPr lang="en-US" dirty="0" smtClean="0">
                <a:solidFill>
                  <a:schemeClr val="bg1"/>
                </a:solidFill>
                <a:effectLst>
                  <a:outerShdw blurRad="38100" dist="38100" dir="2700000" algn="tl">
                    <a:srgbClr val="C0C0C0"/>
                  </a:outerShdw>
                </a:effectLst>
                <a:latin typeface="Century Gothic" pitchFamily="-110" charset="0"/>
                <a:ea typeface="ＭＳ Ｐゴシック" pitchFamily="-110" charset="-128"/>
                <a:cs typeface="Tahoma" pitchFamily="-110" charset="0"/>
              </a:rPr>
              <a:t>Data Entry CLABSI</a:t>
            </a:r>
          </a:p>
        </p:txBody>
      </p:sp>
      <p:sp>
        <p:nvSpPr>
          <p:cNvPr id="4" name="Oval 3"/>
          <p:cNvSpPr/>
          <p:nvPr/>
        </p:nvSpPr>
        <p:spPr>
          <a:xfrm>
            <a:off x="4038600" y="3200400"/>
            <a:ext cx="533400" cy="3048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209800" y="3429000"/>
            <a:ext cx="2133600" cy="16764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4800" y="5410200"/>
            <a:ext cx="8382000" cy="830997"/>
          </a:xfrm>
          <a:prstGeom prst="rect">
            <a:avLst/>
          </a:prstGeom>
          <a:noFill/>
        </p:spPr>
        <p:txBody>
          <a:bodyPr wrap="square" rtlCol="0">
            <a:spAutoFit/>
          </a:bodyPr>
          <a:lstStyle/>
          <a:p>
            <a:r>
              <a:rPr lang="en-US" dirty="0" smtClean="0"/>
              <a:t>Either enter numerator &amp; denominator OR check “data not collected for this period.”</a:t>
            </a:r>
            <a:endParaRPr lang="en-US" dirty="0"/>
          </a:p>
        </p:txBody>
      </p:sp>
    </p:spTree>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nvPr>
        </p:nvGraphicFramePr>
        <p:xfrm>
          <a:off x="457200" y="1524000"/>
          <a:ext cx="82296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609600" y="4267200"/>
            <a:ext cx="7924800" cy="830997"/>
          </a:xfrm>
          <a:prstGeom prst="rect">
            <a:avLst/>
          </a:prstGeom>
          <a:noFill/>
        </p:spPr>
        <p:txBody>
          <a:bodyPr wrap="square" rtlCol="0">
            <a:spAutoFit/>
          </a:bodyPr>
          <a:lstStyle/>
          <a:p>
            <a:r>
              <a:rPr lang="en-US" dirty="0" smtClean="0"/>
              <a:t>Data must be entered sequentially. Cannot enter data for July until June’s data entry is complete.</a:t>
            </a:r>
            <a:endParaRPr lang="en-US" dirty="0"/>
          </a:p>
        </p:txBody>
      </p:sp>
    </p:spTree>
  </p:cSld>
  <p:clrMapOvr>
    <a:masterClrMapping/>
  </p:clrMapOvr>
  <p:transition>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nvPr>
        </p:nvGraphicFramePr>
        <p:xfrm>
          <a:off x="457200" y="1524000"/>
          <a:ext cx="82296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609600" y="4267200"/>
            <a:ext cx="7924800" cy="830997"/>
          </a:xfrm>
          <a:prstGeom prst="rect">
            <a:avLst/>
          </a:prstGeom>
          <a:noFill/>
        </p:spPr>
        <p:txBody>
          <a:bodyPr wrap="square" rtlCol="0">
            <a:spAutoFit/>
          </a:bodyPr>
          <a:lstStyle/>
          <a:p>
            <a:r>
              <a:rPr lang="en-US" dirty="0" smtClean="0"/>
              <a:t>No fields may be left blank. Data will not be saved if a field is left blank.</a:t>
            </a:r>
            <a:endParaRPr lang="en-US" dirty="0"/>
          </a:p>
        </p:txBody>
      </p:sp>
    </p:spTree>
  </p:cSld>
  <p:clrMapOvr>
    <a:masterClrMapping/>
  </p:clrMapOvr>
  <p:transition>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graphicFrame>
        <p:nvGraphicFramePr>
          <p:cNvPr id="4" name="Content Placeholder 3"/>
          <p:cNvGraphicFramePr>
            <a:graphicFrameLocks noGrp="1"/>
          </p:cNvGraphicFramePr>
          <p:nvPr>
            <p:ph idx="1"/>
          </p:nvPr>
        </p:nvGraphicFramePr>
        <p:xfrm>
          <a:off x="457200" y="1524000"/>
          <a:ext cx="82296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609600" y="4267200"/>
            <a:ext cx="7924800" cy="830997"/>
          </a:xfrm>
          <a:prstGeom prst="rect">
            <a:avLst/>
          </a:prstGeom>
          <a:noFill/>
        </p:spPr>
        <p:txBody>
          <a:bodyPr wrap="square" rtlCol="0">
            <a:spAutoFit/>
          </a:bodyPr>
          <a:lstStyle/>
          <a:p>
            <a:r>
              <a:rPr lang="en-US" dirty="0" smtClean="0"/>
              <a:t>Cannot have the same denominator (total number of central line days) in two consecutive reporting periods</a:t>
            </a:r>
            <a:endParaRPr lang="en-US" dirty="0"/>
          </a:p>
        </p:txBody>
      </p:sp>
    </p:spTree>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graphicFrame>
        <p:nvGraphicFramePr>
          <p:cNvPr id="4" name="Content Placeholder 3"/>
          <p:cNvGraphicFramePr>
            <a:graphicFrameLocks noGrp="1"/>
          </p:cNvGraphicFramePr>
          <p:nvPr>
            <p:ph idx="1"/>
          </p:nvPr>
        </p:nvGraphicFramePr>
        <p:xfrm>
          <a:off x="457200" y="1524000"/>
          <a:ext cx="82296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609600" y="4267200"/>
            <a:ext cx="7924800" cy="830997"/>
          </a:xfrm>
          <a:prstGeom prst="rect">
            <a:avLst/>
          </a:prstGeom>
          <a:noFill/>
        </p:spPr>
        <p:txBody>
          <a:bodyPr wrap="square" rtlCol="0">
            <a:spAutoFit/>
          </a:bodyPr>
          <a:lstStyle/>
          <a:p>
            <a:r>
              <a:rPr lang="en-US" dirty="0" smtClean="0"/>
              <a:t>Cannot have &gt; 2 SD difference in numerator (number of catheter line associated blood stream infections).</a:t>
            </a:r>
            <a:endParaRPr lang="en-US" dirty="0"/>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7788"/>
            <a:ext cx="8229600" cy="1033462"/>
          </a:xfrm>
        </p:spPr>
        <p:txBody>
          <a:bodyPr/>
          <a:lstStyle/>
          <a:p>
            <a:pPr>
              <a:defRPr/>
            </a:pPr>
            <a:r>
              <a:rPr lang="en-US" dirty="0" smtClean="0">
                <a:effectLst>
                  <a:outerShdw blurRad="38100" dist="38100" dir="2700000" algn="tl">
                    <a:srgbClr val="C0C0C0"/>
                  </a:outerShdw>
                </a:effectLst>
              </a:rPr>
              <a:t>Objectives</a:t>
            </a:r>
          </a:p>
        </p:txBody>
      </p:sp>
      <p:sp>
        <p:nvSpPr>
          <p:cNvPr id="15363" name="Content Placeholder 2"/>
          <p:cNvSpPr>
            <a:spLocks noGrp="1"/>
          </p:cNvSpPr>
          <p:nvPr>
            <p:ph idx="1"/>
          </p:nvPr>
        </p:nvSpPr>
        <p:spPr>
          <a:xfrm>
            <a:off x="457200" y="1828800"/>
            <a:ext cx="8229600" cy="3505200"/>
          </a:xfrm>
        </p:spPr>
        <p:txBody>
          <a:bodyPr/>
          <a:lstStyle/>
          <a:p>
            <a:pPr>
              <a:lnSpc>
                <a:spcPct val="80000"/>
              </a:lnSpc>
            </a:pPr>
            <a:r>
              <a:rPr lang="en-US" sz="2800" dirty="0" smtClean="0">
                <a:cs typeface="Tahoma" charset="0"/>
              </a:rPr>
              <a:t>To understand the importance of accurate data collection and entry.</a:t>
            </a:r>
          </a:p>
          <a:p>
            <a:pPr>
              <a:lnSpc>
                <a:spcPct val="80000"/>
              </a:lnSpc>
              <a:buNone/>
            </a:pPr>
            <a:endParaRPr lang="en-US" sz="2800" dirty="0" smtClean="0">
              <a:cs typeface="Tahoma" charset="0"/>
            </a:endParaRPr>
          </a:p>
          <a:p>
            <a:pPr>
              <a:lnSpc>
                <a:spcPct val="80000"/>
              </a:lnSpc>
            </a:pPr>
            <a:r>
              <a:rPr lang="en-US" sz="2800" dirty="0" smtClean="0">
                <a:cs typeface="Tahoma" charset="0"/>
              </a:rPr>
              <a:t>To understand the data collection and entry requirements for the CSTS.</a:t>
            </a:r>
          </a:p>
          <a:p>
            <a:pPr>
              <a:lnSpc>
                <a:spcPct val="80000"/>
              </a:lnSpc>
            </a:pPr>
            <a:endParaRPr lang="en-US" sz="2800" dirty="0" smtClean="0">
              <a:cs typeface="Tahoma" charset="0"/>
            </a:endParaRPr>
          </a:p>
          <a:p>
            <a:pPr>
              <a:lnSpc>
                <a:spcPct val="80000"/>
              </a:lnSpc>
            </a:pPr>
            <a:r>
              <a:rPr lang="en-US" sz="2800" dirty="0" smtClean="0">
                <a:cs typeface="Tahoma" charset="0"/>
              </a:rPr>
              <a:t>To outline next steps towards implementing data collection activities as part of CSTS.</a:t>
            </a:r>
          </a:p>
        </p:txBody>
      </p:sp>
    </p:spTree>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graphicFrame>
        <p:nvGraphicFramePr>
          <p:cNvPr id="4" name="Content Placeholder 3"/>
          <p:cNvGraphicFramePr>
            <a:graphicFrameLocks noGrp="1"/>
          </p:cNvGraphicFramePr>
          <p:nvPr>
            <p:ph idx="1"/>
          </p:nvPr>
        </p:nvGraphicFramePr>
        <p:xfrm>
          <a:off x="457200" y="1524000"/>
          <a:ext cx="82296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609600" y="4267200"/>
            <a:ext cx="7924800" cy="830997"/>
          </a:xfrm>
          <a:prstGeom prst="rect">
            <a:avLst/>
          </a:prstGeom>
          <a:noFill/>
        </p:spPr>
        <p:txBody>
          <a:bodyPr wrap="square" rtlCol="0">
            <a:spAutoFit/>
          </a:bodyPr>
          <a:lstStyle/>
          <a:p>
            <a:r>
              <a:rPr lang="en-US" dirty="0" smtClean="0"/>
              <a:t>The numerator cannot be greater than the denominator (can’t have more infections than line days).</a:t>
            </a:r>
            <a:endParaRPr lang="en-US" dirty="0"/>
          </a:p>
        </p:txBody>
      </p:sp>
    </p:spTree>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Resolving Data Problems</a:t>
            </a:r>
            <a:endParaRPr lang="en-US" dirty="0"/>
          </a:p>
        </p:txBody>
      </p:sp>
      <p:sp>
        <p:nvSpPr>
          <p:cNvPr id="3" name="Content Placeholder 2"/>
          <p:cNvSpPr>
            <a:spLocks noGrp="1"/>
          </p:cNvSpPr>
          <p:nvPr>
            <p:ph idx="1"/>
          </p:nvPr>
        </p:nvSpPr>
        <p:spPr/>
        <p:txBody>
          <a:bodyPr/>
          <a:lstStyle/>
          <a:p>
            <a:r>
              <a:rPr lang="en-US" dirty="0" smtClean="0"/>
              <a:t>If the data entry system alerts you to a problem with the data. Please check to make sure that the data you’ve entered are correct.</a:t>
            </a:r>
          </a:p>
          <a:p>
            <a:pPr lvl="1"/>
            <a:r>
              <a:rPr lang="en-US" dirty="0" smtClean="0"/>
              <a:t>&gt; 2 SD difference in numerator</a:t>
            </a:r>
          </a:p>
          <a:p>
            <a:pPr lvl="1"/>
            <a:r>
              <a:rPr lang="en-US" dirty="0" smtClean="0"/>
              <a:t>Same denominator in 2 sequential reporting periods</a:t>
            </a:r>
          </a:p>
          <a:p>
            <a:pPr lvl="1"/>
            <a:r>
              <a:rPr lang="en-US" dirty="0" smtClean="0"/>
              <a:t>Numerator greater than denominator</a:t>
            </a:r>
          </a:p>
          <a:p>
            <a:r>
              <a:rPr lang="en-US" dirty="0" smtClean="0"/>
              <a:t>You can still enter the data but need to check with your infection </a:t>
            </a:r>
            <a:r>
              <a:rPr lang="en-US" dirty="0" err="1" smtClean="0"/>
              <a:t>preventionist</a:t>
            </a:r>
            <a:r>
              <a:rPr lang="en-US" dirty="0" smtClean="0"/>
              <a:t>/hospital epidemiology to ensure the data are correct. </a:t>
            </a:r>
          </a:p>
          <a:p>
            <a:r>
              <a:rPr lang="en-US" dirty="0" smtClean="0"/>
              <a:t>If you need to make a correction you can edit the data.</a:t>
            </a:r>
          </a:p>
        </p:txBody>
      </p:sp>
    </p:spTree>
  </p:cSld>
  <p:clrMapOvr>
    <a:masterClrMapping/>
  </p:clrMapOvr>
  <p:transition>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graphicFrame>
        <p:nvGraphicFramePr>
          <p:cNvPr id="4" name="Diagram 3"/>
          <p:cNvGraphicFramePr/>
          <p:nvPr/>
        </p:nvGraphicFramePr>
        <p:xfrm>
          <a:off x="457200" y="1524000"/>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7"/>
          <p:cNvPicPr>
            <a:picLocks noChangeAspect="1" noChangeArrowheads="1"/>
          </p:cNvPicPr>
          <p:nvPr/>
        </p:nvPicPr>
        <p:blipFill>
          <a:blip r:embed="rId3" cstate="print"/>
          <a:srcRect/>
          <a:stretch>
            <a:fillRect/>
          </a:stretch>
        </p:blipFill>
        <p:spPr bwMode="auto">
          <a:xfrm>
            <a:off x="1066800" y="1219200"/>
            <a:ext cx="7010400" cy="5116513"/>
          </a:xfrm>
          <a:prstGeom prst="rect">
            <a:avLst/>
          </a:prstGeom>
          <a:noFill/>
          <a:ln w="9525">
            <a:noFill/>
            <a:miter lim="800000"/>
            <a:headEnd/>
            <a:tailEnd/>
          </a:ln>
        </p:spPr>
      </p:pic>
      <p:sp>
        <p:nvSpPr>
          <p:cNvPr id="40962" name="Rectangle 4"/>
          <p:cNvSpPr>
            <a:spLocks noGrp="1"/>
          </p:cNvSpPr>
          <p:nvPr>
            <p:ph type="title" idx="4294967295"/>
          </p:nvPr>
        </p:nvSpPr>
        <p:spPr>
          <a:xfrm>
            <a:off x="457200" y="0"/>
            <a:ext cx="8229600" cy="1143000"/>
          </a:xfrm>
          <a:noFill/>
        </p:spPr>
        <p:txBody>
          <a:bodyPr/>
          <a:lstStyle/>
          <a:p>
            <a:pPr>
              <a:defRPr/>
            </a:pPr>
            <a:r>
              <a:rPr lang="en-US" dirty="0" smtClean="0">
                <a:solidFill>
                  <a:schemeClr val="bg1"/>
                </a:solidFill>
                <a:effectLst>
                  <a:outerShdw blurRad="38100" dist="38100" dir="2700000" algn="tl">
                    <a:srgbClr val="C0C0C0"/>
                  </a:outerShdw>
                </a:effectLst>
                <a:latin typeface="Century Gothic" pitchFamily="-110" charset="0"/>
                <a:ea typeface="ＭＳ Ｐゴシック" pitchFamily="-110" charset="-128"/>
                <a:cs typeface="Tahoma" pitchFamily="-110" charset="0"/>
              </a:rPr>
              <a:t>Data Entry CLABSI</a:t>
            </a:r>
          </a:p>
        </p:txBody>
      </p:sp>
      <p:sp>
        <p:nvSpPr>
          <p:cNvPr id="6" name="TextBox 5"/>
          <p:cNvSpPr txBox="1"/>
          <p:nvPr/>
        </p:nvSpPr>
        <p:spPr>
          <a:xfrm>
            <a:off x="304800" y="5410200"/>
            <a:ext cx="8382000" cy="830997"/>
          </a:xfrm>
          <a:prstGeom prst="rect">
            <a:avLst/>
          </a:prstGeom>
          <a:noFill/>
        </p:spPr>
        <p:txBody>
          <a:bodyPr wrap="square" rtlCol="0">
            <a:spAutoFit/>
          </a:bodyPr>
          <a:lstStyle/>
          <a:p>
            <a:r>
              <a:rPr lang="en-US" dirty="0" smtClean="0"/>
              <a:t>Remember to click on Save to write &amp; save data to the database.</a:t>
            </a:r>
            <a:endParaRPr lang="en-US" dirty="0"/>
          </a:p>
        </p:txBody>
      </p:sp>
      <p:cxnSp>
        <p:nvCxnSpPr>
          <p:cNvPr id="8" name="Straight Arrow Connector 7"/>
          <p:cNvCxnSpPr/>
          <p:nvPr/>
        </p:nvCxnSpPr>
        <p:spPr>
          <a:xfrm rot="5400000" flipH="1" flipV="1">
            <a:off x="3619500" y="4838700"/>
            <a:ext cx="685800" cy="60960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p:cNvSpPr>
          <p:nvPr>
            <p:ph type="title" idx="4294967295"/>
          </p:nvPr>
        </p:nvSpPr>
        <p:spPr>
          <a:xfrm>
            <a:off x="457200" y="0"/>
            <a:ext cx="8229600" cy="1143000"/>
          </a:xfrm>
        </p:spPr>
        <p:txBody>
          <a:bodyPr/>
          <a:lstStyle/>
          <a:p>
            <a:pPr>
              <a:defRPr/>
            </a:pPr>
            <a:r>
              <a:rPr lang="en-US" dirty="0" smtClean="0">
                <a:solidFill>
                  <a:schemeClr val="bg1"/>
                </a:solidFill>
                <a:effectLst>
                  <a:outerShdw blurRad="38100" dist="38100" dir="2700000" algn="tl">
                    <a:srgbClr val="C0C0C0"/>
                  </a:outerShdw>
                </a:effectLst>
                <a:latin typeface="Century Gothic" pitchFamily="-110" charset="0"/>
                <a:ea typeface="ＭＳ Ｐゴシック" pitchFamily="-110" charset="-128"/>
                <a:cs typeface="Tahoma" pitchFamily="-110" charset="0"/>
              </a:rPr>
              <a:t>Summary</a:t>
            </a:r>
          </a:p>
        </p:txBody>
      </p:sp>
      <p:sp>
        <p:nvSpPr>
          <p:cNvPr id="96259" name="Rectangle 3"/>
          <p:cNvSpPr>
            <a:spLocks noGrp="1"/>
          </p:cNvSpPr>
          <p:nvPr>
            <p:ph type="body" idx="4294967295"/>
          </p:nvPr>
        </p:nvSpPr>
        <p:spPr/>
        <p:txBody>
          <a:bodyPr/>
          <a:lstStyle/>
          <a:p>
            <a:r>
              <a:rPr lang="en-US" sz="2400" dirty="0" smtClean="0">
                <a:latin typeface="Century Gothic" pitchFamily="34" charset="0"/>
              </a:rPr>
              <a:t>Teams will collect &amp; enter data monthly.</a:t>
            </a:r>
          </a:p>
          <a:p>
            <a:r>
              <a:rPr lang="en-US" sz="2400" dirty="0" smtClean="0">
                <a:latin typeface="Century Gothic" pitchFamily="34" charset="0"/>
              </a:rPr>
              <a:t>CLABSI data will be collected first with SSI &amp; VAP rolled out in the future.</a:t>
            </a:r>
          </a:p>
          <a:p>
            <a:r>
              <a:rPr lang="en-US" sz="2400" dirty="0" smtClean="0">
                <a:latin typeface="Century Gothic" pitchFamily="34" charset="0"/>
              </a:rPr>
              <a:t>All teams complete a Monthly Team Checkup Tool.</a:t>
            </a:r>
          </a:p>
          <a:p>
            <a:r>
              <a:rPr lang="en-US" sz="2400" dirty="0" smtClean="0">
                <a:latin typeface="Century Gothic" pitchFamily="34" charset="0"/>
              </a:rPr>
              <a:t>Ensuring data quality is of utmost importance.</a:t>
            </a:r>
          </a:p>
          <a:p>
            <a:r>
              <a:rPr lang="en-US" sz="2400" dirty="0" smtClean="0">
                <a:latin typeface="Century Gothic" pitchFamily="34" charset="0"/>
              </a:rPr>
              <a:t>Complete training on the web-based data base.</a:t>
            </a:r>
          </a:p>
          <a:p>
            <a:r>
              <a:rPr lang="en-US" sz="2400" dirty="0" smtClean="0">
                <a:latin typeface="Century Gothic" pitchFamily="34" charset="0"/>
              </a:rPr>
              <a:t>Watch for information &amp; training on HSOPS, SSI, VAP</a:t>
            </a:r>
          </a:p>
          <a:p>
            <a:endParaRPr lang="en-US" sz="2400" dirty="0" smtClean="0">
              <a:latin typeface="Century Gothic" pitchFamily="34" charset="0"/>
            </a:endParaRPr>
          </a:p>
          <a:p>
            <a:endParaRPr lang="en-US" sz="2400" dirty="0" smtClean="0">
              <a:latin typeface="Century Gothic" pitchFamily="34" charset="0"/>
            </a:endParaRPr>
          </a:p>
        </p:txBody>
      </p:sp>
    </p:spTree>
  </p:cSld>
  <p:clrMapOvr>
    <a:masterClrMapping/>
  </p:clrMapOvr>
  <p:transition>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idx="4294967295"/>
          </p:nvPr>
        </p:nvSpPr>
        <p:spPr>
          <a:xfrm>
            <a:off x="457200" y="0"/>
            <a:ext cx="8229600" cy="1143000"/>
          </a:xfrm>
        </p:spPr>
        <p:txBody>
          <a:bodyPr/>
          <a:lstStyle/>
          <a:p>
            <a:pPr>
              <a:defRPr/>
            </a:pPr>
            <a:r>
              <a:rPr lang="en-US" dirty="0" smtClean="0">
                <a:solidFill>
                  <a:schemeClr val="bg1"/>
                </a:solidFill>
                <a:effectLst>
                  <a:outerShdw blurRad="38100" dist="38100" dir="2700000" algn="tl">
                    <a:srgbClr val="C0C0C0"/>
                  </a:outerShdw>
                </a:effectLst>
                <a:latin typeface="Century Gothic" pitchFamily="-110" charset="0"/>
                <a:ea typeface="ＭＳ Ｐゴシック" pitchFamily="-110" charset="-128"/>
                <a:cs typeface="Tahoma" pitchFamily="-110" charset="0"/>
              </a:rPr>
              <a:t>Action Items</a:t>
            </a:r>
          </a:p>
        </p:txBody>
      </p:sp>
      <p:sp>
        <p:nvSpPr>
          <p:cNvPr id="92163" name="Rectangle 3"/>
          <p:cNvSpPr>
            <a:spLocks noGrp="1" noChangeArrowheads="1"/>
          </p:cNvSpPr>
          <p:nvPr>
            <p:ph type="body" idx="4294967295"/>
          </p:nvPr>
        </p:nvSpPr>
        <p:spPr>
          <a:xfrm>
            <a:off x="457200" y="1447800"/>
            <a:ext cx="8229600" cy="4953000"/>
          </a:xfrm>
        </p:spPr>
        <p:txBody>
          <a:bodyPr/>
          <a:lstStyle/>
          <a:p>
            <a:pPr>
              <a:lnSpc>
                <a:spcPct val="90000"/>
              </a:lnSpc>
              <a:buFont typeface="Wingdings" pitchFamily="2" charset="2"/>
              <a:buChar char="q"/>
            </a:pPr>
            <a:r>
              <a:rPr lang="en-US" sz="2200" smtClean="0">
                <a:latin typeface="Century Gothic" pitchFamily="34" charset="0"/>
                <a:cs typeface="Tahoma" charset="0"/>
              </a:rPr>
              <a:t>Identify HOW and from WHOM monthly CLABSI data (numerator &amp; denominator) will be obtained.</a:t>
            </a:r>
          </a:p>
          <a:p>
            <a:pPr>
              <a:lnSpc>
                <a:spcPct val="90000"/>
              </a:lnSpc>
              <a:buFont typeface="Wingdings" pitchFamily="2" charset="2"/>
              <a:buChar char="q"/>
            </a:pPr>
            <a:endParaRPr lang="en-US" sz="2200" smtClean="0">
              <a:latin typeface="Century Gothic" pitchFamily="34" charset="0"/>
              <a:cs typeface="Tahoma" charset="0"/>
            </a:endParaRPr>
          </a:p>
          <a:p>
            <a:pPr>
              <a:lnSpc>
                <a:spcPct val="90000"/>
              </a:lnSpc>
              <a:buFont typeface="Wingdings" pitchFamily="2" charset="2"/>
              <a:buChar char="q"/>
            </a:pPr>
            <a:r>
              <a:rPr lang="en-US" sz="2200" smtClean="0">
                <a:latin typeface="Century Gothic" pitchFamily="34" charset="0"/>
                <a:cs typeface="Tahoma" charset="0"/>
              </a:rPr>
              <a:t>Determine the process for completing the Team Checkup Tool monthly for your clinical area.</a:t>
            </a:r>
          </a:p>
          <a:p>
            <a:pPr>
              <a:lnSpc>
                <a:spcPct val="90000"/>
              </a:lnSpc>
              <a:buFont typeface="Wingdings" pitchFamily="2" charset="2"/>
              <a:buChar char="q"/>
            </a:pPr>
            <a:endParaRPr lang="en-US" sz="2200" smtClean="0">
              <a:latin typeface="Century Gothic" pitchFamily="34" charset="0"/>
              <a:cs typeface="Tahoma" charset="0"/>
            </a:endParaRPr>
          </a:p>
          <a:p>
            <a:pPr>
              <a:lnSpc>
                <a:spcPct val="90000"/>
              </a:lnSpc>
              <a:buFont typeface="Wingdings" pitchFamily="2" charset="2"/>
              <a:buChar char="q"/>
            </a:pPr>
            <a:r>
              <a:rPr lang="en-US" sz="2200" smtClean="0">
                <a:latin typeface="Century Gothic" pitchFamily="34" charset="0"/>
                <a:cs typeface="Tahoma" charset="0"/>
              </a:rPr>
              <a:t>Identify WHO will be responsible for data entry in your clinical area.</a:t>
            </a:r>
          </a:p>
          <a:p>
            <a:pPr>
              <a:lnSpc>
                <a:spcPct val="90000"/>
              </a:lnSpc>
              <a:buFont typeface="Wingdings" pitchFamily="2" charset="2"/>
              <a:buChar char="q"/>
            </a:pPr>
            <a:endParaRPr lang="en-US" sz="2200" smtClean="0">
              <a:latin typeface="Century Gothic" pitchFamily="34" charset="0"/>
              <a:cs typeface="Tahoma" charset="0"/>
            </a:endParaRPr>
          </a:p>
          <a:p>
            <a:pPr>
              <a:lnSpc>
                <a:spcPct val="90000"/>
              </a:lnSpc>
              <a:buFont typeface="Wingdings" pitchFamily="2" charset="2"/>
              <a:buChar char="q"/>
            </a:pPr>
            <a:r>
              <a:rPr lang="en-US" sz="2200" smtClean="0">
                <a:latin typeface="Century Gothic" pitchFamily="34" charset="0"/>
                <a:cs typeface="Tahoma" charset="0"/>
              </a:rPr>
              <a:t>Ensure that everyone involved in data entry is trained &amp; understands what they need to do.</a:t>
            </a:r>
          </a:p>
          <a:p>
            <a:pPr>
              <a:lnSpc>
                <a:spcPct val="90000"/>
              </a:lnSpc>
              <a:buFont typeface="Wingdings" pitchFamily="2" charset="2"/>
              <a:buChar char="q"/>
            </a:pPr>
            <a:endParaRPr lang="en-US" sz="2200" smtClean="0">
              <a:latin typeface="Century Gothic" pitchFamily="34" charset="0"/>
              <a:cs typeface="Tahoma" charset="0"/>
            </a:endParaRPr>
          </a:p>
          <a:p>
            <a:pPr>
              <a:lnSpc>
                <a:spcPct val="90000"/>
              </a:lnSpc>
              <a:buFont typeface="Wingdings" pitchFamily="2" charset="2"/>
              <a:buChar char="q"/>
            </a:pPr>
            <a:r>
              <a:rPr lang="en-US" sz="2200" smtClean="0">
                <a:latin typeface="Century Gothic" pitchFamily="34" charset="0"/>
                <a:cs typeface="Tahoma" charset="0"/>
              </a:rPr>
              <a:t>Develop a process for ensuring data quality control.</a:t>
            </a:r>
          </a:p>
        </p:txBody>
      </p:sp>
    </p:spTree>
  </p:cSld>
  <p:clrMapOvr>
    <a:masterClrMapping/>
  </p:clrMapOvr>
  <p:transition>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5" name="Picture 5"/>
          <p:cNvPicPr>
            <a:picLocks noChangeAspect="1" noChangeArrowheads="1"/>
          </p:cNvPicPr>
          <p:nvPr/>
        </p:nvPicPr>
        <p:blipFill>
          <a:blip r:embed="rId3" cstate="print"/>
          <a:srcRect/>
          <a:stretch>
            <a:fillRect/>
          </a:stretch>
        </p:blipFill>
        <p:spPr bwMode="auto">
          <a:xfrm>
            <a:off x="990600" y="1219200"/>
            <a:ext cx="6934200" cy="5073650"/>
          </a:xfrm>
          <a:prstGeom prst="rect">
            <a:avLst/>
          </a:prstGeom>
          <a:noFill/>
          <a:ln w="9525">
            <a:noFill/>
            <a:miter lim="800000"/>
            <a:headEnd/>
            <a:tailEnd/>
          </a:ln>
        </p:spPr>
      </p:pic>
      <p:sp>
        <p:nvSpPr>
          <p:cNvPr id="4" name="Rectangle 2"/>
          <p:cNvSpPr>
            <a:spLocks noGrp="1"/>
          </p:cNvSpPr>
          <p:nvPr>
            <p:ph type="title" idx="4294967295"/>
          </p:nvPr>
        </p:nvSpPr>
        <p:spPr>
          <a:xfrm>
            <a:off x="0" y="0"/>
            <a:ext cx="9144000" cy="1143000"/>
          </a:xfrm>
        </p:spPr>
        <p:txBody>
          <a:bodyPr/>
          <a:lstStyle/>
          <a:p>
            <a:pPr>
              <a:defRPr/>
            </a:pPr>
            <a:r>
              <a:rPr lang="en-US" dirty="0" smtClean="0">
                <a:solidFill>
                  <a:schemeClr val="bg1"/>
                </a:solidFill>
                <a:effectLst>
                  <a:outerShdw blurRad="38100" dist="38100" dir="2700000" algn="tl">
                    <a:srgbClr val="C0C0C0"/>
                  </a:outerShdw>
                </a:effectLst>
                <a:latin typeface="Century Gothic" pitchFamily="-110" charset="0"/>
                <a:ea typeface="ＭＳ Ｐゴシック" pitchFamily="-110" charset="-128"/>
                <a:cs typeface="Tahoma" pitchFamily="-110" charset="0"/>
              </a:rPr>
              <a:t>Team Checkup Tool</a:t>
            </a:r>
          </a:p>
        </p:txBody>
      </p:sp>
      <p:sp>
        <p:nvSpPr>
          <p:cNvPr id="5" name="TextBox 4"/>
          <p:cNvSpPr txBox="1"/>
          <p:nvPr/>
        </p:nvSpPr>
        <p:spPr>
          <a:xfrm>
            <a:off x="228600" y="5029200"/>
            <a:ext cx="8763000" cy="830997"/>
          </a:xfrm>
          <a:prstGeom prst="rect">
            <a:avLst/>
          </a:prstGeom>
          <a:noFill/>
        </p:spPr>
        <p:txBody>
          <a:bodyPr wrap="square" rtlCol="0">
            <a:spAutoFit/>
          </a:bodyPr>
          <a:lstStyle/>
          <a:p>
            <a:pPr algn="ctr"/>
            <a:r>
              <a:rPr lang="en-US" dirty="0" smtClean="0"/>
              <a:t>Mike Rosen will now talk with you about the Monthly Team Checkup Tool.</a:t>
            </a:r>
            <a:endParaRPr lang="en-US" dirty="0"/>
          </a:p>
        </p:txBody>
      </p:sp>
    </p:spTree>
  </p:cSld>
  <p:clrMapOvr>
    <a:masterClrMapping/>
  </p:clrMapOvr>
  <p:transition>
    <p:fade thruBlk="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txBox="1">
            <a:spLocks noChangeArrowheads="1"/>
          </p:cNvSpPr>
          <p:nvPr/>
        </p:nvSpPr>
        <p:spPr bwMode="auto">
          <a:xfrm>
            <a:off x="-38100" y="2705100"/>
            <a:ext cx="9144000" cy="1143000"/>
          </a:xfrm>
          <a:prstGeom prst="rect">
            <a:avLst/>
          </a:prstGeom>
          <a:noFill/>
          <a:ln w="9525">
            <a:noFill/>
            <a:miter lim="800000"/>
            <a:headEnd/>
            <a:tailEnd/>
          </a:ln>
        </p:spPr>
        <p:txBody>
          <a:bodyPr anchor="ctr" anchorCtr="1"/>
          <a:lstStyle/>
          <a:p>
            <a:pPr algn="ctr"/>
            <a:r>
              <a:rPr lang="en-US" sz="4000" dirty="0" smtClean="0">
                <a:solidFill>
                  <a:schemeClr val="bg1"/>
                </a:solidFill>
                <a:cs typeface="Arial" charset="0"/>
              </a:rPr>
              <a:t>Team Checkup Tool</a:t>
            </a:r>
            <a:endParaRPr lang="en-US" sz="4000" dirty="0">
              <a:solidFill>
                <a:schemeClr val="bg1"/>
              </a:solidFill>
              <a:cs typeface="Arial" charset="0"/>
            </a:endParaRPr>
          </a:p>
        </p:txBody>
      </p:sp>
      <p:sp>
        <p:nvSpPr>
          <p:cNvPr id="14339" name="Rectangle 3"/>
          <p:cNvSpPr txBox="1">
            <a:spLocks noChangeArrowheads="1"/>
          </p:cNvSpPr>
          <p:nvPr/>
        </p:nvSpPr>
        <p:spPr bwMode="auto">
          <a:xfrm>
            <a:off x="1905000" y="5181600"/>
            <a:ext cx="5334000" cy="914400"/>
          </a:xfrm>
          <a:prstGeom prst="rect">
            <a:avLst/>
          </a:prstGeom>
          <a:noFill/>
          <a:ln w="9525">
            <a:noFill/>
            <a:miter lim="800000"/>
            <a:headEnd/>
            <a:tailEnd/>
          </a:ln>
        </p:spPr>
        <p:txBody>
          <a:bodyPr/>
          <a:lstStyle/>
          <a:p>
            <a:pPr algn="ctr" eaLnBrk="0" hangingPunct="0">
              <a:lnSpc>
                <a:spcPct val="80000"/>
              </a:lnSpc>
              <a:spcBef>
                <a:spcPct val="20000"/>
              </a:spcBef>
              <a:buFont typeface="Arial" charset="0"/>
              <a:buNone/>
            </a:pPr>
            <a:endParaRPr lang="en-US" sz="1800">
              <a:solidFill>
                <a:srgbClr val="336699"/>
              </a:solidFill>
              <a:cs typeface="Arial" charset="0"/>
            </a:endParaRPr>
          </a:p>
        </p:txBody>
      </p:sp>
      <p:sp>
        <p:nvSpPr>
          <p:cNvPr id="6" name="Rectangle 2"/>
          <p:cNvSpPr txBox="1">
            <a:spLocks noChangeArrowheads="1"/>
          </p:cNvSpPr>
          <p:nvPr/>
        </p:nvSpPr>
        <p:spPr bwMode="auto">
          <a:xfrm>
            <a:off x="-19050" y="3810000"/>
            <a:ext cx="9144000" cy="1295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charset="0"/>
                <a:ea typeface="MS PGothic" pitchFamily="32" charset="-128"/>
              </a:defRPr>
            </a:lvl1pPr>
            <a:lvl2pPr marL="742950" indent="-285750" eaLnBrk="0" hangingPunct="0">
              <a:defRPr sz="2400">
                <a:solidFill>
                  <a:schemeClr val="tx1"/>
                </a:solidFill>
                <a:latin typeface="Arial" charset="0"/>
                <a:ea typeface="MS PGothic" pitchFamily="32" charset="-128"/>
              </a:defRPr>
            </a:lvl2pPr>
            <a:lvl3pPr marL="1143000" indent="-228600" eaLnBrk="0" hangingPunct="0">
              <a:defRPr sz="2400">
                <a:solidFill>
                  <a:schemeClr val="tx1"/>
                </a:solidFill>
                <a:latin typeface="Arial" charset="0"/>
                <a:ea typeface="MS PGothic" pitchFamily="32" charset="-128"/>
              </a:defRPr>
            </a:lvl3pPr>
            <a:lvl4pPr marL="1600200" indent="-228600" eaLnBrk="0" hangingPunct="0">
              <a:defRPr sz="2400">
                <a:solidFill>
                  <a:schemeClr val="tx1"/>
                </a:solidFill>
                <a:latin typeface="Arial" charset="0"/>
                <a:ea typeface="MS PGothic" pitchFamily="32" charset="-128"/>
              </a:defRPr>
            </a:lvl4pPr>
            <a:lvl5pPr marL="2057400" indent="-228600" eaLnBrk="0" hangingPunct="0">
              <a:defRPr sz="2400">
                <a:solidFill>
                  <a:schemeClr val="tx1"/>
                </a:solidFill>
                <a:latin typeface="Arial" charset="0"/>
                <a:ea typeface="MS PGothic" pitchFamily="32" charset="-128"/>
              </a:defRPr>
            </a:lvl5pPr>
            <a:lvl6pPr marL="2514600" indent="-228600" eaLnBrk="0" fontAlgn="base" hangingPunct="0">
              <a:spcBef>
                <a:spcPct val="0"/>
              </a:spcBef>
              <a:spcAft>
                <a:spcPct val="0"/>
              </a:spcAft>
              <a:defRPr sz="2400">
                <a:solidFill>
                  <a:schemeClr val="tx1"/>
                </a:solidFill>
                <a:latin typeface="Arial" charset="0"/>
                <a:ea typeface="MS PGothic" pitchFamily="32" charset="-128"/>
              </a:defRPr>
            </a:lvl6pPr>
            <a:lvl7pPr marL="2971800" indent="-228600" eaLnBrk="0" fontAlgn="base" hangingPunct="0">
              <a:spcBef>
                <a:spcPct val="0"/>
              </a:spcBef>
              <a:spcAft>
                <a:spcPct val="0"/>
              </a:spcAft>
              <a:defRPr sz="2400">
                <a:solidFill>
                  <a:schemeClr val="tx1"/>
                </a:solidFill>
                <a:latin typeface="Arial" charset="0"/>
                <a:ea typeface="MS PGothic" pitchFamily="32" charset="-128"/>
              </a:defRPr>
            </a:lvl7pPr>
            <a:lvl8pPr marL="3429000" indent="-228600" eaLnBrk="0" fontAlgn="base" hangingPunct="0">
              <a:spcBef>
                <a:spcPct val="0"/>
              </a:spcBef>
              <a:spcAft>
                <a:spcPct val="0"/>
              </a:spcAft>
              <a:defRPr sz="2400">
                <a:solidFill>
                  <a:schemeClr val="tx1"/>
                </a:solidFill>
                <a:latin typeface="Arial" charset="0"/>
                <a:ea typeface="MS PGothic" pitchFamily="32" charset="-128"/>
              </a:defRPr>
            </a:lvl8pPr>
            <a:lvl9pPr marL="3886200" indent="-228600" eaLnBrk="0" fontAlgn="base" hangingPunct="0">
              <a:spcBef>
                <a:spcPct val="0"/>
              </a:spcBef>
              <a:spcAft>
                <a:spcPct val="0"/>
              </a:spcAft>
              <a:defRPr sz="2400">
                <a:solidFill>
                  <a:schemeClr val="tx1"/>
                </a:solidFill>
                <a:latin typeface="Arial" charset="0"/>
                <a:ea typeface="MS PGothic" pitchFamily="32" charset="-128"/>
              </a:defRPr>
            </a:lvl9pPr>
          </a:lstStyle>
          <a:p>
            <a:pPr algn="ctr" eaLnBrk="1" hangingPunct="1">
              <a:defRPr/>
            </a:pPr>
            <a:r>
              <a:rPr lang="en-US" sz="2800" dirty="0" smtClean="0">
                <a:latin typeface="Century Gothic" pitchFamily="32" charset="0"/>
              </a:rPr>
              <a:t>The Cardiovascular Surgery Translation Study (CSTS) </a:t>
            </a:r>
            <a:r>
              <a:rPr lang="en-US" b="1" dirty="0" smtClean="0">
                <a:solidFill>
                  <a:srgbClr val="7F7F7F"/>
                </a:solidFill>
                <a:effectLst>
                  <a:outerShdw blurRad="38100" dist="38100" dir="2700000" algn="tl">
                    <a:srgbClr val="C0C0C0"/>
                  </a:outerShdw>
                </a:effectLst>
              </a:rPr>
              <a:t/>
            </a:r>
            <a:br>
              <a:rPr lang="en-US" b="1" dirty="0" smtClean="0">
                <a:solidFill>
                  <a:srgbClr val="7F7F7F"/>
                </a:solidFill>
                <a:effectLst>
                  <a:outerShdw blurRad="38100" dist="38100" dir="2700000" algn="tl">
                    <a:srgbClr val="C0C0C0"/>
                  </a:outerShdw>
                </a:effectLst>
              </a:rPr>
            </a:br>
            <a:r>
              <a:rPr lang="en-US" sz="1800" dirty="0" smtClean="0">
                <a:solidFill>
                  <a:schemeClr val="tx2"/>
                </a:solidFill>
              </a:rPr>
              <a:t>JHU Armstrong Institute for Patient Safety &amp; Quality</a:t>
            </a:r>
            <a:endParaRPr lang="en-US" sz="1800" dirty="0" smtClean="0">
              <a:solidFill>
                <a:schemeClr val="tx2"/>
              </a:solidFill>
              <a:cs typeface="Arial" charset="0"/>
            </a:endParaRPr>
          </a:p>
        </p:txBody>
      </p:sp>
    </p:spTree>
  </p:cSld>
  <p:clrMapOvr>
    <a:masterClrMapping/>
  </p:clrMapOvr>
  <p:transition>
    <p:fade thruBlk="1"/>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3"/>
          <p:cNvSpPr>
            <a:spLocks noGrp="1"/>
          </p:cNvSpPr>
          <p:nvPr>
            <p:ph type="title"/>
          </p:nvPr>
        </p:nvSpPr>
        <p:spPr/>
        <p:txBody>
          <a:bodyPr/>
          <a:lstStyle/>
          <a:p>
            <a:pPr eaLnBrk="1" hangingPunct="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What is the TCT?</a:t>
            </a:r>
          </a:p>
        </p:txBody>
      </p:sp>
      <p:sp>
        <p:nvSpPr>
          <p:cNvPr id="2051" name="Content Placeholder 4"/>
          <p:cNvSpPr>
            <a:spLocks noGrp="1"/>
          </p:cNvSpPr>
          <p:nvPr>
            <p:ph idx="1"/>
          </p:nvPr>
        </p:nvSpPr>
        <p:spPr>
          <a:xfrm>
            <a:off x="457200" y="1295400"/>
            <a:ext cx="8229600" cy="4525963"/>
          </a:xfrm>
        </p:spPr>
        <p:txBody>
          <a:bodyPr/>
          <a:lstStyle/>
          <a:p>
            <a:pPr eaLnBrk="1" hangingPunct="1"/>
            <a:r>
              <a:rPr lang="en-US" smtClean="0"/>
              <a:t>Measures CUSP team activities and interactions, leadership support, intervention spread on the unit </a:t>
            </a:r>
          </a:p>
          <a:p>
            <a:pPr eaLnBrk="1" hangingPunct="1"/>
            <a:r>
              <a:rPr lang="en-US" smtClean="0"/>
              <a:t>Monthly form (for first 6 months; then drops to quarterly)</a:t>
            </a:r>
          </a:p>
          <a:p>
            <a:pPr eaLnBrk="1" hangingPunct="1"/>
            <a:r>
              <a:rPr lang="en-US" smtClean="0"/>
              <a:t>Turned in by the 15</a:t>
            </a:r>
            <a:r>
              <a:rPr lang="en-US" baseline="30000" smtClean="0"/>
              <a:t>th</a:t>
            </a:r>
            <a:r>
              <a:rPr lang="en-US" smtClean="0"/>
              <a:t> of each month for the last month (e.g., Feb TCT due Mar 15)</a:t>
            </a:r>
          </a:p>
          <a:p>
            <a:pPr eaLnBrk="1" hangingPunct="1"/>
            <a:r>
              <a:rPr lang="en-US" smtClean="0"/>
              <a:t>Used in the </a:t>
            </a:r>
            <a:r>
              <a:rPr lang="en-US" smtClean="0">
                <a:hlinkClick r:id="rId3" action="ppaction://hlinkfile"/>
              </a:rPr>
              <a:t>KICU CLABSI collaborative</a:t>
            </a:r>
            <a:r>
              <a:rPr lang="en-US" smtClean="0"/>
              <a:t>, the </a:t>
            </a:r>
            <a:r>
              <a:rPr lang="en-US" smtClean="0">
                <a:hlinkClick r:id="rId4" action="ppaction://hlinkfile"/>
              </a:rPr>
              <a:t>RWJF-CLABSI collaborative</a:t>
            </a:r>
            <a:r>
              <a:rPr lang="en-US" smtClean="0"/>
              <a:t>, National Stop BSI  and the Keystone Surgery collaborative</a:t>
            </a:r>
          </a:p>
          <a:p>
            <a:pPr eaLnBrk="1" hangingPunct="1"/>
            <a:endParaRPr lang="en-US" smtClean="0"/>
          </a:p>
        </p:txBody>
      </p:sp>
    </p:spTree>
  </p:cSld>
  <p:clrMapOvr>
    <a:masterClrMapping/>
  </p:clrMapOvr>
  <p:transition>
    <p:fade thruBlk="1"/>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Why the TCT?</a:t>
            </a:r>
          </a:p>
        </p:txBody>
      </p:sp>
      <p:sp>
        <p:nvSpPr>
          <p:cNvPr id="3075" name="Content Placeholder 2"/>
          <p:cNvSpPr>
            <a:spLocks noGrp="1"/>
          </p:cNvSpPr>
          <p:nvPr>
            <p:ph idx="1"/>
          </p:nvPr>
        </p:nvSpPr>
        <p:spPr/>
        <p:txBody>
          <a:bodyPr/>
          <a:lstStyle/>
          <a:p>
            <a:pPr eaLnBrk="1" hangingPunct="1"/>
            <a:r>
              <a:rPr lang="en-US" smtClean="0"/>
              <a:t>Importance of measuring process</a:t>
            </a:r>
          </a:p>
          <a:p>
            <a:pPr lvl="1" eaLnBrk="1" hangingPunct="1"/>
            <a:r>
              <a:rPr lang="en-US" smtClean="0"/>
              <a:t>How will you know what is not working?</a:t>
            </a:r>
          </a:p>
          <a:p>
            <a:pPr lvl="1" eaLnBrk="1" hangingPunct="1"/>
            <a:r>
              <a:rPr lang="en-US" smtClean="0"/>
              <a:t>How will we know the intervention was in fact used by teams?</a:t>
            </a:r>
          </a:p>
          <a:p>
            <a:pPr eaLnBrk="1" hangingPunct="1"/>
            <a:r>
              <a:rPr lang="en-US" smtClean="0"/>
              <a:t>The measurement of team implementation activities, functioning, and leadership support is often missing or incomplete in QI/PS initiatives and thus the full extent of the QI/PS team influence on outcomes is unknown</a:t>
            </a:r>
          </a:p>
          <a:p>
            <a:pPr eaLnBrk="1" hangingPunct="1"/>
            <a:endParaRPr lang="en-US" smtClean="0"/>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idx="4294967295"/>
          </p:nvPr>
        </p:nvSpPr>
        <p:spPr>
          <a:xfrm>
            <a:off x="0" y="0"/>
            <a:ext cx="9144000" cy="1143000"/>
          </a:xfrm>
        </p:spPr>
        <p:txBody>
          <a:bodyPr/>
          <a:lstStyle/>
          <a:p>
            <a:pPr>
              <a:defRPr/>
            </a:pPr>
            <a:r>
              <a:rPr lang="en-US" dirty="0" smtClean="0">
                <a:solidFill>
                  <a:schemeClr val="bg1"/>
                </a:solidFill>
                <a:effectLst>
                  <a:outerShdw blurRad="38100" dist="38100" dir="2700000" algn="tl">
                    <a:srgbClr val="C0C0C0"/>
                  </a:outerShdw>
                </a:effectLst>
                <a:latin typeface="Century Gothic" pitchFamily="-110" charset="0"/>
                <a:ea typeface="ＭＳ Ｐゴシック" pitchFamily="-110" charset="-128"/>
                <a:cs typeface="Tahoma" pitchFamily="-110" charset="0"/>
              </a:rPr>
              <a:t>Importance of “Good” Data</a:t>
            </a:r>
          </a:p>
        </p:txBody>
      </p:sp>
      <p:sp>
        <p:nvSpPr>
          <p:cNvPr id="63491" name="Rectangle 3"/>
          <p:cNvSpPr txBox="1">
            <a:spLocks noChangeArrowheads="1"/>
          </p:cNvSpPr>
          <p:nvPr/>
        </p:nvSpPr>
        <p:spPr bwMode="auto">
          <a:xfrm>
            <a:off x="457200" y="1600200"/>
            <a:ext cx="8229600" cy="2971800"/>
          </a:xfrm>
          <a:prstGeom prst="rect">
            <a:avLst/>
          </a:prstGeom>
          <a:noFill/>
          <a:ln w="9525">
            <a:noFill/>
            <a:miter lim="800000"/>
            <a:headEnd/>
            <a:tailEnd/>
          </a:ln>
        </p:spPr>
        <p:txBody>
          <a:bodyPr/>
          <a:lstStyle/>
          <a:p>
            <a:pPr marL="342900" indent="-342900" eaLnBrk="0" hangingPunct="0">
              <a:spcBef>
                <a:spcPct val="20000"/>
              </a:spcBef>
              <a:buFont typeface="Arial" charset="0"/>
              <a:buChar char="•"/>
            </a:pPr>
            <a:r>
              <a:rPr lang="en-US">
                <a:latin typeface="Century Gothic" pitchFamily="34" charset="0"/>
                <a:cs typeface="Tahoma" charset="0"/>
              </a:rPr>
              <a:t>We must ensure that the data we collect are accurate, complete and in the required format.</a:t>
            </a:r>
          </a:p>
          <a:p>
            <a:pPr marL="342900" indent="-342900" eaLnBrk="0" hangingPunct="0">
              <a:spcBef>
                <a:spcPct val="20000"/>
              </a:spcBef>
              <a:buFont typeface="Arial" charset="0"/>
              <a:buChar char="•"/>
            </a:pPr>
            <a:endParaRPr lang="en-US">
              <a:latin typeface="Century Gothic" pitchFamily="34" charset="0"/>
              <a:cs typeface="Tahoma" charset="0"/>
            </a:endParaRPr>
          </a:p>
          <a:p>
            <a:pPr marL="342900" indent="-342900" eaLnBrk="0" hangingPunct="0">
              <a:spcBef>
                <a:spcPct val="20000"/>
              </a:spcBef>
              <a:buFont typeface="Arial" charset="0"/>
              <a:buChar char="•"/>
            </a:pPr>
            <a:r>
              <a:rPr lang="en-US">
                <a:latin typeface="Century Gothic" pitchFamily="34" charset="0"/>
                <a:cs typeface="Tahoma" charset="0"/>
              </a:rPr>
              <a:t>The data we collect and enter are the ultimate proof of our success &amp; de-identified, aggregated data will be shared broadly (i.e., they will influence care and policy).</a:t>
            </a:r>
          </a:p>
        </p:txBody>
      </p:sp>
    </p:spTree>
  </p:cSld>
  <p:clrMapOvr>
    <a:masterClrMapping/>
  </p:clrMapOvr>
  <p:transition>
    <p:fade thruBlk="1"/>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p:cNvSpPr>
          <p:nvPr>
            <p:ph type="title"/>
          </p:nvPr>
        </p:nvSpPr>
        <p:spPr/>
        <p:txBody>
          <a:bodyPr/>
          <a:lstStyle/>
          <a:p>
            <a:pPr eaLnBrk="1" hangingPunct="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Ways you can use the TCT</a:t>
            </a:r>
          </a:p>
        </p:txBody>
      </p:sp>
      <p:sp>
        <p:nvSpPr>
          <p:cNvPr id="4100" name="Rectangle 3"/>
          <p:cNvSpPr>
            <a:spLocks noGrp="1"/>
          </p:cNvSpPr>
          <p:nvPr>
            <p:ph type="body" idx="1"/>
          </p:nvPr>
        </p:nvSpPr>
        <p:spPr/>
        <p:txBody>
          <a:bodyPr/>
          <a:lstStyle/>
          <a:p>
            <a:pPr eaLnBrk="1" hangingPunct="1">
              <a:lnSpc>
                <a:spcPct val="80000"/>
              </a:lnSpc>
            </a:pPr>
            <a:r>
              <a:rPr lang="en-US" sz="2800" smtClean="0"/>
              <a:t>Use the form as a project management tool (e.g., a checklist)</a:t>
            </a:r>
          </a:p>
          <a:p>
            <a:pPr eaLnBrk="1" hangingPunct="1">
              <a:lnSpc>
                <a:spcPct val="80000"/>
              </a:lnSpc>
            </a:pPr>
            <a:r>
              <a:rPr lang="en-US" sz="2800" smtClean="0"/>
              <a:t>Check in with your team about what they think</a:t>
            </a:r>
          </a:p>
          <a:p>
            <a:pPr eaLnBrk="1" hangingPunct="1">
              <a:lnSpc>
                <a:spcPct val="80000"/>
              </a:lnSpc>
            </a:pPr>
            <a:r>
              <a:rPr lang="en-US" sz="2800" smtClean="0"/>
              <a:t>Report your activity upward to management (highlight needs)</a:t>
            </a:r>
          </a:p>
          <a:p>
            <a:pPr eaLnBrk="1" hangingPunct="1">
              <a:lnSpc>
                <a:spcPct val="80000"/>
              </a:lnSpc>
            </a:pPr>
            <a:r>
              <a:rPr lang="en-US" sz="2800" smtClean="0">
                <a:cs typeface="Arial" charset="0"/>
              </a:rPr>
              <a:t>Monitor your progress in CUSP steps and CLABSI/ SSI/ VAP reduction steps</a:t>
            </a:r>
          </a:p>
          <a:p>
            <a:pPr eaLnBrk="1" hangingPunct="1">
              <a:lnSpc>
                <a:spcPct val="80000"/>
              </a:lnSpc>
            </a:pPr>
            <a:r>
              <a:rPr lang="en-US" sz="2800" smtClean="0">
                <a:cs typeface="Arial" charset="0"/>
              </a:rPr>
              <a:t>Identify barriers in teamwork and communication to guide corrective action</a:t>
            </a:r>
          </a:p>
          <a:p>
            <a:pPr eaLnBrk="1" hangingPunct="1">
              <a:lnSpc>
                <a:spcPct val="80000"/>
              </a:lnSpc>
            </a:pPr>
            <a:r>
              <a:rPr lang="en-US" sz="2800" smtClean="0">
                <a:cs typeface="Arial" charset="0"/>
              </a:rPr>
              <a:t>Identify activities of other teams; compare pace of your project</a:t>
            </a:r>
          </a:p>
          <a:p>
            <a:pPr eaLnBrk="1" hangingPunct="1">
              <a:lnSpc>
                <a:spcPct val="80000"/>
              </a:lnSpc>
            </a:pPr>
            <a:endParaRPr lang="en-US" sz="2800" smtClean="0"/>
          </a:p>
        </p:txBody>
      </p:sp>
      <p:pic>
        <p:nvPicPr>
          <p:cNvPr id="4101" name="Picture 4" descr="CUSP-LOGO-no-tagline"/>
          <p:cNvPicPr>
            <a:picLocks noChangeAspect="1" noChangeArrowheads="1"/>
          </p:cNvPicPr>
          <p:nvPr/>
        </p:nvPicPr>
        <p:blipFill>
          <a:blip r:embed="rId2" cstate="print"/>
          <a:srcRect/>
          <a:stretch>
            <a:fillRect/>
          </a:stretch>
        </p:blipFill>
        <p:spPr bwMode="auto">
          <a:xfrm>
            <a:off x="6794500" y="5862638"/>
            <a:ext cx="2044700" cy="995362"/>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p:txBody>
          <a:bodyPr/>
          <a:lstStyle/>
          <a:p>
            <a:pPr eaLnBrk="1" hangingPunct="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Other ways the TCT can help you</a:t>
            </a:r>
            <a:endParaRPr lang="en-US" dirty="0" smtClean="0">
              <a:solidFill>
                <a:schemeClr val="accent2"/>
              </a:solidFill>
            </a:endParaRPr>
          </a:p>
        </p:txBody>
      </p:sp>
      <p:sp>
        <p:nvSpPr>
          <p:cNvPr id="5123" name="Rectangle 3"/>
          <p:cNvSpPr>
            <a:spLocks noGrp="1"/>
          </p:cNvSpPr>
          <p:nvPr>
            <p:ph idx="1"/>
          </p:nvPr>
        </p:nvSpPr>
        <p:spPr/>
        <p:txBody>
          <a:bodyPr/>
          <a:lstStyle/>
          <a:p>
            <a:pPr eaLnBrk="1" hangingPunct="1"/>
            <a:r>
              <a:rPr lang="en-US" smtClean="0">
                <a:cs typeface="Arial" charset="0"/>
              </a:rPr>
              <a:t>Faculty can use to respond to educational needs of teams </a:t>
            </a:r>
          </a:p>
          <a:p>
            <a:pPr eaLnBrk="1" hangingPunct="1"/>
            <a:r>
              <a:rPr lang="en-US" smtClean="0">
                <a:cs typeface="Arial" charset="0"/>
              </a:rPr>
              <a:t>Society and science can learn from the elements of team context that influence performance</a:t>
            </a:r>
          </a:p>
        </p:txBody>
      </p:sp>
      <p:pic>
        <p:nvPicPr>
          <p:cNvPr id="5125" name="Picture 5" descr="CUSP-LOGO-no-tagline"/>
          <p:cNvPicPr>
            <a:picLocks noChangeAspect="1" noChangeArrowheads="1"/>
          </p:cNvPicPr>
          <p:nvPr/>
        </p:nvPicPr>
        <p:blipFill>
          <a:blip r:embed="rId2" cstate="print"/>
          <a:srcRect/>
          <a:stretch>
            <a:fillRect/>
          </a:stretch>
        </p:blipFill>
        <p:spPr bwMode="auto">
          <a:xfrm>
            <a:off x="6084888" y="5300663"/>
            <a:ext cx="2044700" cy="995362"/>
          </a:xfrm>
          <a:prstGeom prst="rect">
            <a:avLst/>
          </a:prstGeom>
          <a:noFill/>
          <a:ln w="9525">
            <a:noFill/>
            <a:miter lim="800000"/>
            <a:headEnd/>
            <a:tailEnd/>
          </a:ln>
        </p:spPr>
      </p:pic>
    </p:spTree>
  </p:cSld>
  <p:clrMapOvr>
    <a:masterClrMapping/>
  </p:clrMapOvr>
  <p:transition>
    <p:fade thruBlk="1"/>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What we have learned from TCTs in other projects</a:t>
            </a:r>
          </a:p>
        </p:txBody>
      </p:sp>
      <p:sp>
        <p:nvSpPr>
          <p:cNvPr id="6147" name="Content Placeholder 2"/>
          <p:cNvSpPr>
            <a:spLocks noGrp="1"/>
          </p:cNvSpPr>
          <p:nvPr>
            <p:ph idx="1"/>
          </p:nvPr>
        </p:nvSpPr>
        <p:spPr/>
        <p:txBody>
          <a:bodyPr/>
          <a:lstStyle/>
          <a:p>
            <a:pPr marL="342900" lvl="1" indent="-342900" eaLnBrk="1" hangingPunct="1">
              <a:buFont typeface="Arial" charset="0"/>
              <a:buChar char="•"/>
            </a:pPr>
            <a:r>
              <a:rPr lang="en-US" smtClean="0"/>
              <a:t>The Team Check-Up Tool demonstrates good measurement reliability, validity and responsiveness (RWJF-Adventist data)(Chan et al. 2010, submitted)</a:t>
            </a:r>
          </a:p>
          <a:p>
            <a:pPr marL="342900" lvl="1" indent="-342900" eaLnBrk="1" hangingPunct="1">
              <a:buFont typeface="Arial" charset="0"/>
              <a:buChar char="•"/>
            </a:pPr>
            <a:r>
              <a:rPr lang="en-US" smtClean="0"/>
              <a:t>Participation in CUSP (measured on the TCT) is associated with significant improvement in Safety Attitudes Questionnaire scores over 2 years –that means CUSP participation improves Safety Culture!(Michigan Keystone data) (Hsu dissertation 2011)</a:t>
            </a:r>
          </a:p>
          <a:p>
            <a:pPr eaLnBrk="1" hangingPunct="1"/>
            <a:endParaRPr lang="en-US" smtClean="0"/>
          </a:p>
        </p:txBody>
      </p:sp>
    </p:spTree>
  </p:cSld>
  <p:clrMapOvr>
    <a:masterClrMapping/>
  </p:clrMapOvr>
  <p:transition>
    <p:fade thruBlk="1"/>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5" y="274638"/>
            <a:ext cx="8858250" cy="1143000"/>
          </a:xfrm>
        </p:spPr>
        <p:txBody>
          <a:bodyPr rtlCol="0">
            <a:noAutofit/>
          </a:bodyPr>
          <a:lstStyle/>
          <a:p>
            <a:pPr lvl="1" eaLnBrk="1" fontAlgn="auto" hangingPunct="1">
              <a:spcBef>
                <a:spcPts val="0"/>
              </a:spcBef>
              <a:spcAft>
                <a:spcPts val="0"/>
              </a:spcAft>
              <a:defRPr/>
            </a:pPr>
            <a:r>
              <a:rPr lang="en-US" sz="4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mj-lt"/>
              </a:rPr>
              <a:t>Useful knowledge from the TCT</a:t>
            </a:r>
            <a:endParaRPr lang="en-US" sz="4200" dirty="0">
              <a:solidFill>
                <a:schemeClr val="accent2"/>
              </a:solidFill>
              <a:latin typeface="+mj-lt"/>
            </a:endParaRPr>
          </a:p>
        </p:txBody>
      </p:sp>
      <p:sp>
        <p:nvSpPr>
          <p:cNvPr id="7171" name="Content Placeholder 2"/>
          <p:cNvSpPr>
            <a:spLocks noGrp="1"/>
          </p:cNvSpPr>
          <p:nvPr>
            <p:ph idx="1"/>
          </p:nvPr>
        </p:nvSpPr>
        <p:spPr/>
        <p:txBody>
          <a:bodyPr/>
          <a:lstStyle/>
          <a:p>
            <a:pPr eaLnBrk="1" hangingPunct="1">
              <a:buSzPct val="60000"/>
              <a:buFont typeface="Wingdings" pitchFamily="2" charset="2"/>
              <a:buChar char="q"/>
            </a:pPr>
            <a:r>
              <a:rPr lang="en-US" smtClean="0"/>
              <a:t>Five months of Keystone data (~107 ICUs), Mar-Jul 05</a:t>
            </a:r>
          </a:p>
          <a:p>
            <a:pPr lvl="1" eaLnBrk="1" hangingPunct="1">
              <a:buSzPct val="60000"/>
              <a:buFont typeface="Wingdings" pitchFamily="2" charset="2"/>
              <a:buChar char="q"/>
            </a:pPr>
            <a:r>
              <a:rPr lang="en-US" smtClean="0"/>
              <a:t>More </a:t>
            </a:r>
            <a:r>
              <a:rPr lang="en-US" b="1" smtClean="0">
                <a:solidFill>
                  <a:srgbClr val="0070C0"/>
                </a:solidFill>
              </a:rPr>
              <a:t>frequent senior executive meeting </a:t>
            </a:r>
            <a:r>
              <a:rPr lang="en-US" smtClean="0"/>
              <a:t>was associated with lower CLABSI rates (IRR=0.76, p&lt;0.001).</a:t>
            </a:r>
          </a:p>
          <a:p>
            <a:pPr lvl="1" eaLnBrk="1" hangingPunct="1">
              <a:buSzPct val="60000"/>
              <a:buFont typeface="Wingdings" pitchFamily="2" charset="2"/>
              <a:buChar char="q"/>
            </a:pPr>
            <a:r>
              <a:rPr lang="en-US" b="1" smtClean="0">
                <a:solidFill>
                  <a:srgbClr val="0070C0"/>
                </a:solidFill>
              </a:rPr>
              <a:t>Not enough leadership support from executives</a:t>
            </a:r>
            <a:r>
              <a:rPr lang="en-US" smtClean="0">
                <a:solidFill>
                  <a:srgbClr val="0070C0"/>
                </a:solidFill>
              </a:rPr>
              <a:t> </a:t>
            </a:r>
            <a:r>
              <a:rPr lang="en-US" smtClean="0"/>
              <a:t>was associated higher CLABSI rates (IRR=2.84, p=0.001)</a:t>
            </a:r>
          </a:p>
          <a:p>
            <a:pPr lvl="1" eaLnBrk="1" hangingPunct="1">
              <a:buSzPct val="60000"/>
              <a:buFont typeface="Wingdings" pitchFamily="2" charset="2"/>
              <a:buChar char="q"/>
            </a:pPr>
            <a:r>
              <a:rPr lang="en-US" b="1" smtClean="0">
                <a:solidFill>
                  <a:srgbClr val="0070C0"/>
                </a:solidFill>
              </a:rPr>
              <a:t>Inability to work together</a:t>
            </a:r>
            <a:r>
              <a:rPr lang="en-US" smtClean="0">
                <a:solidFill>
                  <a:srgbClr val="0070C0"/>
                </a:solidFill>
              </a:rPr>
              <a:t> </a:t>
            </a:r>
            <a:r>
              <a:rPr lang="en-US" smtClean="0"/>
              <a:t>was associated with higher CLABSI rates (IRR=3.11, p=0.037)</a:t>
            </a:r>
          </a:p>
          <a:p>
            <a:pPr eaLnBrk="1" hangingPunct="1">
              <a:buSzPct val="60000"/>
              <a:buFont typeface="Wingdings" pitchFamily="2" charset="2"/>
              <a:buChar char="q"/>
            </a:pPr>
            <a:endParaRPr lang="en-US" smtClean="0"/>
          </a:p>
        </p:txBody>
      </p:sp>
    </p:spTree>
  </p:cSld>
  <p:clrMapOvr>
    <a:masterClrMapping/>
  </p:clrMapOvr>
  <p:transition>
    <p:fade thruBlk="1"/>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5" y="274638"/>
            <a:ext cx="8858250" cy="1143000"/>
          </a:xfrm>
        </p:spPr>
        <p:txBody>
          <a:bodyPr rtlCol="0">
            <a:noAutofit/>
          </a:bodyPr>
          <a:lstStyle/>
          <a:p>
            <a:pPr lvl="1" eaLnBrk="1" fontAlgn="auto" hangingPunct="1">
              <a:spcBef>
                <a:spcPts val="0"/>
              </a:spcBef>
              <a:spcAft>
                <a:spcPts val="0"/>
              </a:spcAft>
              <a:defRPr/>
            </a:pPr>
            <a:r>
              <a:rPr lang="en-US" sz="4200" dirty="0">
                <a:ln w="18415" cmpd="sng">
                  <a:solidFill>
                    <a:srgbClr val="FFFFFF"/>
                  </a:solidFill>
                  <a:prstDash val="solid"/>
                </a:ln>
                <a:solidFill>
                  <a:srgbClr val="FFFFFF"/>
                </a:solidFill>
                <a:effectLst>
                  <a:outerShdw blurRad="63500" dir="3600000" algn="tl" rotWithShape="0">
                    <a:srgbClr val="000000">
                      <a:alpha val="70000"/>
                    </a:srgbClr>
                  </a:outerShdw>
                </a:effectLst>
              </a:rPr>
              <a:t>Useful knowledge from the TCT</a:t>
            </a:r>
            <a:endParaRPr lang="en-US" sz="4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mj-lt"/>
            </a:endParaRPr>
          </a:p>
        </p:txBody>
      </p:sp>
      <p:sp>
        <p:nvSpPr>
          <p:cNvPr id="8195" name="Content Placeholder 2"/>
          <p:cNvSpPr>
            <a:spLocks noGrp="1"/>
          </p:cNvSpPr>
          <p:nvPr>
            <p:ph idx="1"/>
          </p:nvPr>
        </p:nvSpPr>
        <p:spPr/>
        <p:txBody>
          <a:bodyPr/>
          <a:lstStyle/>
          <a:p>
            <a:pPr eaLnBrk="1" hangingPunct="1">
              <a:buSzPct val="60000"/>
              <a:buFont typeface="Wingdings" pitchFamily="2" charset="2"/>
              <a:buChar char="q"/>
            </a:pPr>
            <a:r>
              <a:rPr lang="en-US" smtClean="0"/>
              <a:t>Adventist data (45 ICUs), Mar 07 - Feb 08</a:t>
            </a:r>
          </a:p>
          <a:p>
            <a:pPr lvl="1" eaLnBrk="1" hangingPunct="1">
              <a:buSzPct val="60000"/>
              <a:buFont typeface="Wingdings" pitchFamily="2" charset="2"/>
              <a:buChar char="q"/>
            </a:pPr>
            <a:r>
              <a:rPr lang="en-US" smtClean="0"/>
              <a:t>Educational activity “</a:t>
            </a:r>
            <a:r>
              <a:rPr lang="en-US" b="1" smtClean="0">
                <a:solidFill>
                  <a:srgbClr val="0070C0"/>
                </a:solidFill>
              </a:rPr>
              <a:t>infection control visit/talk</a:t>
            </a:r>
            <a:r>
              <a:rPr lang="en-US" smtClean="0"/>
              <a:t>” was associated with higher CLASBI rates (IRR=2.44, p=0.012)</a:t>
            </a:r>
          </a:p>
          <a:p>
            <a:pPr lvl="1" eaLnBrk="1" hangingPunct="1">
              <a:buSzPct val="60000"/>
              <a:buFont typeface="Wingdings" pitchFamily="2" charset="2"/>
              <a:buChar char="q"/>
            </a:pPr>
            <a:r>
              <a:rPr lang="en-US" smtClean="0"/>
              <a:t>Appropriate </a:t>
            </a:r>
            <a:r>
              <a:rPr lang="en-US" b="1" smtClean="0">
                <a:solidFill>
                  <a:srgbClr val="0070C0"/>
                </a:solidFill>
              </a:rPr>
              <a:t>hand hygiene</a:t>
            </a:r>
            <a:r>
              <a:rPr lang="en-US" smtClean="0">
                <a:solidFill>
                  <a:srgbClr val="0070C0"/>
                </a:solidFill>
              </a:rPr>
              <a:t> </a:t>
            </a:r>
            <a:r>
              <a:rPr lang="en-US" smtClean="0"/>
              <a:t>was associated with lower CLABSI rates (IRR=0.41, p=0.019)</a:t>
            </a:r>
          </a:p>
        </p:txBody>
      </p:sp>
    </p:spTree>
  </p:cSld>
  <p:clrMapOvr>
    <a:masterClrMapping/>
  </p:clrMapOvr>
  <p:transition>
    <p:fade thruBlk="1"/>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5" y="274638"/>
            <a:ext cx="8858250" cy="1143000"/>
          </a:xfrm>
        </p:spPr>
        <p:txBody>
          <a:bodyPr rtlCol="0">
            <a:noAutofit/>
          </a:bodyPr>
          <a:lstStyle/>
          <a:p>
            <a:pPr lvl="1" eaLnBrk="1" fontAlgn="auto" hangingPunct="1">
              <a:spcBef>
                <a:spcPts val="0"/>
              </a:spcBef>
              <a:spcAft>
                <a:spcPts val="0"/>
              </a:spcAft>
              <a:defRPr/>
            </a:pPr>
            <a:r>
              <a:rPr lang="en-US" sz="4200" dirty="0">
                <a:ln w="18415" cmpd="sng">
                  <a:solidFill>
                    <a:srgbClr val="FFFFFF"/>
                  </a:solidFill>
                  <a:prstDash val="solid"/>
                </a:ln>
                <a:solidFill>
                  <a:srgbClr val="FFFFFF"/>
                </a:solidFill>
                <a:effectLst>
                  <a:outerShdw blurRad="63500" dir="3600000" algn="tl" rotWithShape="0">
                    <a:srgbClr val="000000">
                      <a:alpha val="70000"/>
                    </a:srgbClr>
                  </a:outerShdw>
                </a:effectLst>
              </a:rPr>
              <a:t>Useful knowledge from the TCT</a:t>
            </a:r>
            <a:endParaRPr lang="en-US" sz="4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mj-lt"/>
            </a:endParaRPr>
          </a:p>
        </p:txBody>
      </p:sp>
      <p:sp>
        <p:nvSpPr>
          <p:cNvPr id="9219" name="Content Placeholder 2"/>
          <p:cNvSpPr>
            <a:spLocks noGrp="1"/>
          </p:cNvSpPr>
          <p:nvPr>
            <p:ph idx="1"/>
          </p:nvPr>
        </p:nvSpPr>
        <p:spPr/>
        <p:txBody>
          <a:bodyPr/>
          <a:lstStyle/>
          <a:p>
            <a:pPr eaLnBrk="1" hangingPunct="1">
              <a:buSzPct val="60000"/>
              <a:buFont typeface="Wingdings" pitchFamily="2" charset="2"/>
              <a:buChar char="q"/>
            </a:pPr>
            <a:r>
              <a:rPr lang="en-US" smtClean="0"/>
              <a:t>Adventist data (45 ICUs), Mar 07 - Sep 08</a:t>
            </a:r>
          </a:p>
          <a:p>
            <a:pPr lvl="1" eaLnBrk="1" hangingPunct="1">
              <a:buSzPct val="60000"/>
              <a:buFont typeface="Wingdings" pitchFamily="2" charset="2"/>
              <a:buChar char="q"/>
            </a:pPr>
            <a:r>
              <a:rPr lang="en-US" smtClean="0"/>
              <a:t>ICU teams reporting </a:t>
            </a:r>
            <a:r>
              <a:rPr lang="en-US" b="1" smtClean="0">
                <a:solidFill>
                  <a:srgbClr val="0070C0"/>
                </a:solidFill>
              </a:rPr>
              <a:t>work distractions</a:t>
            </a:r>
            <a:r>
              <a:rPr lang="en-US" smtClean="0"/>
              <a:t> were less likely to perform full-barrier precautions (coef.=-0.13, p=0.034) and remove unnecessary lines (coef.=-0.14, p=0.009)</a:t>
            </a:r>
          </a:p>
        </p:txBody>
      </p:sp>
    </p:spTree>
  </p:cSld>
  <p:clrMapOvr>
    <a:masterClrMapping/>
  </p:clrMapOvr>
  <p:transition>
    <p:fade thruBlk="1"/>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3" cstate="print"/>
          <a:srcRect/>
          <a:stretch>
            <a:fillRect/>
          </a:stretch>
        </p:blipFill>
        <p:spPr bwMode="auto">
          <a:xfrm>
            <a:off x="1447800" y="457200"/>
            <a:ext cx="6534150" cy="5943600"/>
          </a:xfrm>
          <a:prstGeom prst="rect">
            <a:avLst/>
          </a:prstGeom>
          <a:noFill/>
          <a:ln w="9525">
            <a:noFill/>
            <a:miter lim="800000"/>
            <a:headEnd/>
            <a:tailEnd/>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Conclusion</a:t>
            </a:r>
            <a:endParaRPr lang="en-US" dirty="0" smtClean="0">
              <a:solidFill>
                <a:schemeClr val="accent2"/>
              </a:solidFill>
            </a:endParaRPr>
          </a:p>
        </p:txBody>
      </p:sp>
      <p:sp>
        <p:nvSpPr>
          <p:cNvPr id="11267" name="Content Placeholder 2"/>
          <p:cNvSpPr>
            <a:spLocks noGrp="1"/>
          </p:cNvSpPr>
          <p:nvPr>
            <p:ph idx="1"/>
          </p:nvPr>
        </p:nvSpPr>
        <p:spPr/>
        <p:txBody>
          <a:bodyPr/>
          <a:lstStyle/>
          <a:p>
            <a:pPr eaLnBrk="1" hangingPunct="1"/>
            <a:r>
              <a:rPr lang="en-US" dirty="0" smtClean="0"/>
              <a:t>Measuring process is critical to your progress</a:t>
            </a:r>
          </a:p>
          <a:p>
            <a:pPr eaLnBrk="1" hangingPunct="1"/>
            <a:r>
              <a:rPr lang="en-US" dirty="0" smtClean="0"/>
              <a:t>High quality data and regular submission of data is essential to the project’s success and </a:t>
            </a:r>
          </a:p>
          <a:p>
            <a:pPr eaLnBrk="1" hangingPunct="1"/>
            <a:r>
              <a:rPr lang="en-US" dirty="0" smtClean="0"/>
              <a:t>Project success will establish the public legacy of your efforts</a:t>
            </a:r>
          </a:p>
        </p:txBody>
      </p:sp>
    </p:spTree>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3474" name="Rectangle 2"/>
          <p:cNvSpPr>
            <a:spLocks noGrp="1" noChangeArrowheads="1"/>
          </p:cNvSpPr>
          <p:nvPr>
            <p:ph type="title" idx="4294967295"/>
          </p:nvPr>
        </p:nvSpPr>
        <p:spPr>
          <a:xfrm>
            <a:off x="685800" y="0"/>
            <a:ext cx="7772400" cy="1143000"/>
          </a:xfrm>
        </p:spPr>
        <p:txBody>
          <a:bodyPr/>
          <a:lstStyle/>
          <a:p>
            <a:pPr>
              <a:defRPr/>
            </a:pPr>
            <a:r>
              <a:rPr lang="en-US" sz="4000" smtClean="0">
                <a:solidFill>
                  <a:schemeClr val="bg1"/>
                </a:solidFill>
                <a:effectLst>
                  <a:outerShdw blurRad="38100" dist="38100" dir="2700000" algn="tl">
                    <a:srgbClr val="C0C0C0"/>
                  </a:outerShdw>
                </a:effectLst>
                <a:latin typeface="Century Gothic" pitchFamily="-110" charset="0"/>
                <a:ea typeface="ＭＳ Ｐゴシック" pitchFamily="-110" charset="-128"/>
                <a:cs typeface="Tahoma" pitchFamily="-110" charset="0"/>
              </a:rPr>
              <a:t>Roles of Data</a:t>
            </a:r>
          </a:p>
        </p:txBody>
      </p:sp>
      <p:sp>
        <p:nvSpPr>
          <p:cNvPr id="233475" name="Rectangle 3"/>
          <p:cNvSpPr>
            <a:spLocks noGrp="1" noChangeArrowheads="1"/>
          </p:cNvSpPr>
          <p:nvPr>
            <p:ph type="body" idx="4294967295"/>
          </p:nvPr>
        </p:nvSpPr>
        <p:spPr>
          <a:xfrm>
            <a:off x="457200" y="1600200"/>
            <a:ext cx="7200900" cy="3733800"/>
          </a:xfrm>
        </p:spPr>
        <p:txBody>
          <a:bodyPr/>
          <a:lstStyle/>
          <a:p>
            <a:r>
              <a:rPr lang="en-US" sz="2400" dirty="0" smtClean="0">
                <a:latin typeface="Century Gothic" pitchFamily="34" charset="0"/>
                <a:cs typeface="Tahoma" charset="0"/>
              </a:rPr>
              <a:t>Baseline – Tells us where we are at the start. </a:t>
            </a:r>
          </a:p>
          <a:p>
            <a:endParaRPr lang="en-US" sz="2400" dirty="0" smtClean="0">
              <a:latin typeface="Century Gothic" pitchFamily="34" charset="0"/>
              <a:cs typeface="Tahoma" charset="0"/>
            </a:endParaRPr>
          </a:p>
          <a:p>
            <a:r>
              <a:rPr lang="en-US" sz="2400" dirty="0" smtClean="0">
                <a:latin typeface="Century Gothic" pitchFamily="34" charset="0"/>
                <a:cs typeface="Tahoma" charset="0"/>
              </a:rPr>
              <a:t>On-going – Tells us whether and how we are changing our outcomes and performance.</a:t>
            </a:r>
          </a:p>
          <a:p>
            <a:endParaRPr lang="en-US" sz="2400" dirty="0" smtClean="0">
              <a:latin typeface="Century Gothic" pitchFamily="34" charset="0"/>
              <a:cs typeface="Tahoma" charset="0"/>
            </a:endParaRPr>
          </a:p>
          <a:p>
            <a:r>
              <a:rPr lang="en-US" sz="2400" dirty="0" smtClean="0">
                <a:latin typeface="Century Gothic" pitchFamily="34" charset="0"/>
                <a:cs typeface="Tahoma" charset="0"/>
              </a:rPr>
              <a:t>Overall – Tells us what impact we (i.e., the project and its initiatives) have on the goal of reducing/eliminating Healthcare Associated Infections (CLABSI, SSI, VAP).</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34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347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34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347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idx="4294967295"/>
          </p:nvPr>
        </p:nvSpPr>
        <p:spPr>
          <a:xfrm>
            <a:off x="1638300" y="0"/>
            <a:ext cx="5867400" cy="1143000"/>
          </a:xfrm>
        </p:spPr>
        <p:txBody>
          <a:bodyPr/>
          <a:lstStyle/>
          <a:p>
            <a:pPr>
              <a:defRPr/>
            </a:pPr>
            <a:r>
              <a:rPr lang="en-US" smtClean="0">
                <a:solidFill>
                  <a:schemeClr val="bg1"/>
                </a:solidFill>
                <a:effectLst>
                  <a:outerShdw blurRad="38100" dist="38100" dir="2700000" algn="tl">
                    <a:srgbClr val="C0C0C0"/>
                  </a:outerShdw>
                </a:effectLst>
                <a:latin typeface="Century Gothic" pitchFamily="-110" charset="0"/>
                <a:ea typeface="ＭＳ Ｐゴシック" pitchFamily="-110" charset="-128"/>
                <a:cs typeface="Tahoma" pitchFamily="-110" charset="0"/>
              </a:rPr>
              <a:t>Data Flow</a:t>
            </a:r>
          </a:p>
        </p:txBody>
      </p:sp>
      <p:graphicFrame>
        <p:nvGraphicFramePr>
          <p:cNvPr id="5" name="Content Placeholder 4"/>
          <p:cNvGraphicFramePr>
            <a:graphicFrameLocks noGrp="1"/>
          </p:cNvGraphicFramePr>
          <p:nvPr>
            <p:ph idx="4294967295"/>
          </p:nvPr>
        </p:nvGraphicFramePr>
        <p:xfrm>
          <a:off x="457200" y="1143000"/>
          <a:ext cx="8229600" cy="533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p:cNvGraphicFramePr/>
          <p:nvPr/>
        </p:nvGraphicFramePr>
        <p:xfrm>
          <a:off x="533400" y="1600200"/>
          <a:ext cx="7239000" cy="4572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nvPr>
        </p:nvGraphicFramePr>
        <p:xfrm>
          <a:off x="457200" y="1524000"/>
          <a:ext cx="8229600" cy="2514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7788"/>
            <a:ext cx="8229600" cy="1033462"/>
          </a:xfrm>
        </p:spPr>
        <p:txBody>
          <a:bodyPr/>
          <a:lstStyle/>
          <a:p>
            <a:r>
              <a:rPr lang="en-US" smtClean="0">
                <a:effectLst>
                  <a:outerShdw blurRad="38100" dist="38100" dir="2700000" algn="tl">
                    <a:srgbClr val="C0C0C0"/>
                  </a:outerShdw>
                </a:effectLst>
                <a:cs typeface="Tahoma" charset="0"/>
              </a:rPr>
              <a:t>CSTS Timeline</a:t>
            </a:r>
          </a:p>
        </p:txBody>
      </p:sp>
      <p:sp>
        <p:nvSpPr>
          <p:cNvPr id="20483" name="Content Placeholder 2"/>
          <p:cNvSpPr>
            <a:spLocks noGrp="1"/>
          </p:cNvSpPr>
          <p:nvPr>
            <p:ph idx="1"/>
          </p:nvPr>
        </p:nvSpPr>
        <p:spPr/>
        <p:txBody>
          <a:bodyPr/>
          <a:lstStyle/>
          <a:p>
            <a:r>
              <a:rPr lang="en-US" sz="2800" dirty="0" smtClean="0">
                <a:cs typeface="Tahoma" charset="0"/>
              </a:rPr>
              <a:t>Planned Roll-out</a:t>
            </a:r>
          </a:p>
          <a:p>
            <a:endParaRPr lang="en-US" sz="2800" dirty="0" smtClean="0">
              <a:cs typeface="Tahoma" charset="0"/>
            </a:endParaRPr>
          </a:p>
          <a:p>
            <a:pPr lvl="1"/>
            <a:r>
              <a:rPr lang="en-US" sz="2400" dirty="0" smtClean="0">
                <a:solidFill>
                  <a:srgbClr val="9900FF"/>
                </a:solidFill>
                <a:cs typeface="Tahoma" charset="0"/>
              </a:rPr>
              <a:t>CLABSI Prevention</a:t>
            </a:r>
            <a:r>
              <a:rPr lang="en-US" sz="2400" dirty="0" smtClean="0">
                <a:cs typeface="Tahoma" charset="0"/>
              </a:rPr>
              <a:t> interventions and monthly data collection</a:t>
            </a:r>
            <a:r>
              <a:rPr lang="en-US" sz="2400" smtClean="0">
                <a:cs typeface="Tahoma" charset="0"/>
              </a:rPr>
              <a:t>: </a:t>
            </a:r>
            <a:r>
              <a:rPr lang="en-US" sz="2400" smtClean="0">
                <a:solidFill>
                  <a:srgbClr val="9900FF"/>
                </a:solidFill>
                <a:cs typeface="Tahoma" charset="0"/>
              </a:rPr>
              <a:t>June </a:t>
            </a:r>
            <a:r>
              <a:rPr lang="en-US" sz="2400" dirty="0" smtClean="0">
                <a:solidFill>
                  <a:srgbClr val="9900FF"/>
                </a:solidFill>
                <a:cs typeface="Tahoma" charset="0"/>
              </a:rPr>
              <a:t>2011</a:t>
            </a:r>
          </a:p>
          <a:p>
            <a:pPr lvl="1"/>
            <a:endParaRPr lang="en-US" sz="2400" dirty="0" smtClean="0">
              <a:cs typeface="Tahoma" charset="0"/>
            </a:endParaRPr>
          </a:p>
          <a:p>
            <a:pPr lvl="1"/>
            <a:r>
              <a:rPr lang="en-US" sz="2400" dirty="0" smtClean="0">
                <a:solidFill>
                  <a:srgbClr val="3333FF"/>
                </a:solidFill>
                <a:cs typeface="Tahoma" charset="0"/>
              </a:rPr>
              <a:t>SSI Prevention</a:t>
            </a:r>
            <a:r>
              <a:rPr lang="en-US" sz="2400" dirty="0" smtClean="0">
                <a:cs typeface="Tahoma" charset="0"/>
              </a:rPr>
              <a:t> interventions and monthly data collection: approximately </a:t>
            </a:r>
            <a:r>
              <a:rPr lang="en-US" sz="2400" dirty="0" smtClean="0">
                <a:solidFill>
                  <a:srgbClr val="3333FF"/>
                </a:solidFill>
                <a:cs typeface="Tahoma" charset="0"/>
              </a:rPr>
              <a:t>September 2011</a:t>
            </a:r>
          </a:p>
          <a:p>
            <a:pPr lvl="1"/>
            <a:endParaRPr lang="en-US" sz="2400" dirty="0" smtClean="0">
              <a:cs typeface="Tahoma" charset="0"/>
            </a:endParaRPr>
          </a:p>
          <a:p>
            <a:pPr lvl="1"/>
            <a:r>
              <a:rPr lang="en-US" sz="2400" dirty="0" smtClean="0">
                <a:solidFill>
                  <a:srgbClr val="990033"/>
                </a:solidFill>
                <a:cs typeface="Tahoma" charset="0"/>
              </a:rPr>
              <a:t>VAP Prevention</a:t>
            </a:r>
            <a:r>
              <a:rPr lang="en-US" sz="2400" dirty="0" smtClean="0">
                <a:cs typeface="Tahoma" charset="0"/>
              </a:rPr>
              <a:t> interventions and monthly data collection: after </a:t>
            </a:r>
            <a:r>
              <a:rPr lang="en-US" sz="2400" dirty="0" smtClean="0">
                <a:solidFill>
                  <a:srgbClr val="990033"/>
                </a:solidFill>
                <a:cs typeface="Tahoma" charset="0"/>
              </a:rPr>
              <a:t>December 2011</a:t>
            </a:r>
          </a:p>
        </p:txBody>
      </p:sp>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CLABSI Data</a:t>
            </a:r>
            <a:endParaRPr lang="en-US" dirty="0"/>
          </a:p>
        </p:txBody>
      </p:sp>
      <p:sp>
        <p:nvSpPr>
          <p:cNvPr id="3" name="Content Placeholder 2"/>
          <p:cNvSpPr>
            <a:spLocks noGrp="1"/>
          </p:cNvSpPr>
          <p:nvPr>
            <p:ph idx="1"/>
          </p:nvPr>
        </p:nvSpPr>
        <p:spPr/>
        <p:txBody>
          <a:bodyPr/>
          <a:lstStyle/>
          <a:p>
            <a:pPr marL="55563" indent="-1588">
              <a:buNone/>
            </a:pPr>
            <a:r>
              <a:rPr lang="en-US" b="1" dirty="0" smtClean="0"/>
              <a:t>Data for this project are collected according to National Healthcare Safety Net (NHSN) definitions for catheter-line associated blood stream infections (CLABSI).</a:t>
            </a:r>
          </a:p>
          <a:p>
            <a:pPr marL="55563" indent="-1588">
              <a:buNone/>
            </a:pPr>
            <a:endParaRPr lang="en-US" b="1" dirty="0" smtClean="0"/>
          </a:p>
          <a:p>
            <a:pPr marL="55563" indent="-1588" algn="ctr">
              <a:buNone/>
            </a:pPr>
            <a:r>
              <a:rPr lang="en-US" b="1" dirty="0" smtClean="0">
                <a:hlinkClick r:id="rId2"/>
              </a:rPr>
              <a:t>http://www.cdc.gov/nhsn/</a:t>
            </a:r>
            <a:endParaRPr lang="en-US" b="1" dirty="0" smtClean="0"/>
          </a:p>
          <a:p>
            <a:pPr marL="55563" indent="-1588">
              <a:buNone/>
            </a:pPr>
            <a:endParaRPr lang="en-US" b="1" dirty="0"/>
          </a:p>
        </p:txBody>
      </p:sp>
    </p:spTree>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idx="4294967295"/>
          </p:nvPr>
        </p:nvSpPr>
        <p:spPr>
          <a:xfrm>
            <a:off x="457200" y="77788"/>
            <a:ext cx="8229600" cy="1033462"/>
          </a:xfrm>
        </p:spPr>
        <p:txBody>
          <a:bodyPr/>
          <a:lstStyle/>
          <a:p>
            <a:pPr>
              <a:defRPr/>
            </a:pPr>
            <a:r>
              <a:rPr lang="en-US" dirty="0" smtClean="0">
                <a:solidFill>
                  <a:schemeClr val="bg1"/>
                </a:solidFill>
                <a:effectLst>
                  <a:outerShdw blurRad="38100" dist="38100" dir="2700000" algn="tl">
                    <a:srgbClr val="C0C0C0"/>
                  </a:outerShdw>
                </a:effectLst>
                <a:latin typeface="Century Gothic" pitchFamily="-110" charset="0"/>
                <a:ea typeface="ＭＳ Ｐゴシック" pitchFamily="-110" charset="-128"/>
                <a:cs typeface="Tahoma" pitchFamily="-110" charset="0"/>
              </a:rPr>
              <a:t>CLABSI Data</a:t>
            </a:r>
          </a:p>
        </p:txBody>
      </p:sp>
      <p:sp>
        <p:nvSpPr>
          <p:cNvPr id="73731" name="Content Placeholder 3"/>
          <p:cNvSpPr>
            <a:spLocks noGrp="1"/>
          </p:cNvSpPr>
          <p:nvPr>
            <p:ph idx="4294967295"/>
          </p:nvPr>
        </p:nvSpPr>
        <p:spPr>
          <a:xfrm>
            <a:off x="76200" y="1143000"/>
            <a:ext cx="8991600" cy="4724400"/>
          </a:xfrm>
        </p:spPr>
        <p:txBody>
          <a:bodyPr/>
          <a:lstStyle/>
          <a:p>
            <a:r>
              <a:rPr lang="en-US" sz="2400" dirty="0" smtClean="0">
                <a:latin typeface="Century Gothic" pitchFamily="34" charset="0"/>
                <a:cs typeface="Tahoma" charset="0"/>
              </a:rPr>
              <a:t>Baseline: entered once at start of project. Usually for the year preceding the start of the immersion calls. For this project, baseline is entered for the entire year (instead of monthly).</a:t>
            </a:r>
          </a:p>
          <a:p>
            <a:endParaRPr lang="en-US" sz="2400" dirty="0" smtClean="0">
              <a:latin typeface="Century Gothic" pitchFamily="34" charset="0"/>
              <a:cs typeface="Tahoma" charset="0"/>
            </a:endParaRPr>
          </a:p>
          <a:p>
            <a:r>
              <a:rPr lang="en-US" sz="2400" dirty="0" smtClean="0">
                <a:latin typeface="Century Gothic" pitchFamily="34" charset="0"/>
                <a:cs typeface="Tahoma" charset="0"/>
              </a:rPr>
              <a:t>Monthly: entered by the 15</a:t>
            </a:r>
            <a:r>
              <a:rPr lang="en-US" sz="2400" baseline="30000" dirty="0" smtClean="0">
                <a:latin typeface="Century Gothic" pitchFamily="34" charset="0"/>
                <a:cs typeface="Tahoma" charset="0"/>
              </a:rPr>
              <a:t>th</a:t>
            </a:r>
            <a:r>
              <a:rPr lang="en-US" sz="2400" dirty="0" smtClean="0">
                <a:latin typeface="Century Gothic" pitchFamily="34" charset="0"/>
                <a:cs typeface="Tahoma" charset="0"/>
              </a:rPr>
              <a:t> of the month.</a:t>
            </a:r>
          </a:p>
          <a:p>
            <a:pPr lvl="1"/>
            <a:r>
              <a:rPr lang="en-US" sz="2000" dirty="0" smtClean="0">
                <a:latin typeface="Century Gothic" pitchFamily="34" charset="0"/>
                <a:cs typeface="Tahoma" charset="0"/>
              </a:rPr>
              <a:t>For example, June’s data is entered by July 5th.</a:t>
            </a:r>
          </a:p>
          <a:p>
            <a:endParaRPr lang="en-US" sz="2400" dirty="0" smtClean="0">
              <a:latin typeface="Century Gothic" pitchFamily="34" charset="0"/>
              <a:cs typeface="Tahoma" charset="0"/>
            </a:endParaRPr>
          </a:p>
          <a:p>
            <a:r>
              <a:rPr lang="en-US" sz="2400" dirty="0" smtClean="0">
                <a:latin typeface="Century Gothic" pitchFamily="34" charset="0"/>
                <a:cs typeface="Tahoma" charset="0"/>
              </a:rPr>
              <a:t>Total number of CLABSIs in the unit for the period of interest (baseline or month). </a:t>
            </a:r>
            <a:r>
              <a:rPr lang="en-US" sz="2400" i="1" dirty="0" smtClean="0">
                <a:latin typeface="Century Gothic" pitchFamily="34" charset="0"/>
                <a:cs typeface="Tahoma" charset="0"/>
              </a:rPr>
              <a:t>Numerator</a:t>
            </a:r>
          </a:p>
          <a:p>
            <a:pPr>
              <a:buFont typeface="Arial" charset="0"/>
              <a:buNone/>
            </a:pPr>
            <a:endParaRPr lang="en-US" sz="2400" dirty="0" smtClean="0">
              <a:latin typeface="Century Gothic" pitchFamily="34" charset="0"/>
              <a:cs typeface="Tahoma" charset="0"/>
            </a:endParaRPr>
          </a:p>
          <a:p>
            <a:r>
              <a:rPr lang="en-US" sz="2400" dirty="0" smtClean="0">
                <a:latin typeface="Century Gothic" pitchFamily="34" charset="0"/>
                <a:cs typeface="Tahoma" charset="0"/>
              </a:rPr>
              <a:t>Total number of central line days in the unit for the period of interest(baseline or month). </a:t>
            </a:r>
            <a:r>
              <a:rPr lang="en-US" sz="2400" i="1" dirty="0" smtClean="0">
                <a:latin typeface="Century Gothic" pitchFamily="34" charset="0"/>
                <a:cs typeface="Tahoma" charset="0"/>
              </a:rPr>
              <a:t>Denominator</a:t>
            </a:r>
            <a:endParaRPr lang="en-US" sz="2400" dirty="0" smtClean="0">
              <a:latin typeface="Century Gothic" pitchFamily="34" charset="0"/>
              <a:cs typeface="Tahoma" charset="0"/>
            </a:endParaRPr>
          </a:p>
        </p:txBody>
      </p:sp>
    </p:spTree>
  </p:cSld>
  <p:clrMapOvr>
    <a:masterClrMapping/>
  </p:clrMapOvr>
  <p:transition>
    <p:fade thruBlk="1"/>
  </p:transition>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Office Theme">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29811</TotalTime>
  <Words>1559</Words>
  <Application>Microsoft Office PowerPoint</Application>
  <PresentationFormat>On-screen Show (4:3)</PresentationFormat>
  <Paragraphs>156</Paragraphs>
  <Slides>37</Slides>
  <Notes>13</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1_Office Theme</vt:lpstr>
      <vt:lpstr>Slide 1</vt:lpstr>
      <vt:lpstr>Objectives</vt:lpstr>
      <vt:lpstr>Importance of “Good” Data</vt:lpstr>
      <vt:lpstr>Roles of Data</vt:lpstr>
      <vt:lpstr>Data Flow</vt:lpstr>
      <vt:lpstr>Slide 6</vt:lpstr>
      <vt:lpstr>CSTS Timeline</vt:lpstr>
      <vt:lpstr>CLABSI Data</vt:lpstr>
      <vt:lpstr>CLABSI Data</vt:lpstr>
      <vt:lpstr>Slide 10</vt:lpstr>
      <vt:lpstr>Data Entry</vt:lpstr>
      <vt:lpstr>CSTS Data Entry System</vt:lpstr>
      <vt:lpstr>Data Entry CLABSI</vt:lpstr>
      <vt:lpstr>Data Entry CLABSI</vt:lpstr>
      <vt:lpstr>Data Entry CLABSI</vt:lpstr>
      <vt:lpstr>Slide 16</vt:lpstr>
      <vt:lpstr>Slide 17</vt:lpstr>
      <vt:lpstr>Slide 18</vt:lpstr>
      <vt:lpstr>Slide 19</vt:lpstr>
      <vt:lpstr>Slide 20</vt:lpstr>
      <vt:lpstr>Resolving Data Problems</vt:lpstr>
      <vt:lpstr>Slide 22</vt:lpstr>
      <vt:lpstr>Data Entry CLABSI</vt:lpstr>
      <vt:lpstr>Summary</vt:lpstr>
      <vt:lpstr>Action Items</vt:lpstr>
      <vt:lpstr>Team Checkup Tool</vt:lpstr>
      <vt:lpstr>Slide 27</vt:lpstr>
      <vt:lpstr>What is the TCT?</vt:lpstr>
      <vt:lpstr>Why the TCT?</vt:lpstr>
      <vt:lpstr>Ways you can use the TCT</vt:lpstr>
      <vt:lpstr>Other ways the TCT can help you</vt:lpstr>
      <vt:lpstr>What we have learned from TCTs in other projects</vt:lpstr>
      <vt:lpstr>Useful knowledge from the TCT</vt:lpstr>
      <vt:lpstr>Useful knowledge from the TCT</vt:lpstr>
      <vt:lpstr>Useful knowledge from the TCT</vt:lpstr>
      <vt:lpstr>Slide 36</vt:lpstr>
      <vt:lpstr>Conclusion</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Report - Lean Sigma</dc:title>
  <dc:creator>Heon-Jae Jeong, MD, MPH, MBA</dc:creator>
  <cp:lastModifiedBy>jhu</cp:lastModifiedBy>
  <cp:revision>1556</cp:revision>
  <dcterms:created xsi:type="dcterms:W3CDTF">2011-03-24T13:21:50Z</dcterms:created>
  <dcterms:modified xsi:type="dcterms:W3CDTF">2011-07-13T19:05:43Z</dcterms:modified>
</cp:coreProperties>
</file>